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9309100" cy="14795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396" autoAdjust="0"/>
    <p:restoredTop sz="94651" autoAdjust="0"/>
  </p:normalViewPr>
  <p:slideViewPr>
    <p:cSldViewPr snapToGrid="0">
      <p:cViewPr varScale="1">
        <p:scale>
          <a:sx n="109" d="100"/>
          <a:sy n="109" d="100"/>
        </p:scale>
        <p:origin x="133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4FCF7-9E3D-41C9-8955-4763DF037D4E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470AFC52-35DD-46E0-A3F5-15120AFF53CE}">
      <dgm:prSet phldrT="[Text]"/>
      <dgm:spPr/>
      <dgm:t>
        <a:bodyPr/>
        <a:lstStyle/>
        <a:p>
          <a:r>
            <a:rPr lang="en-US" dirty="0" smtClean="0"/>
            <a:t>Chief of Police</a:t>
          </a:r>
        </a:p>
        <a:p>
          <a:r>
            <a:rPr lang="en-US" dirty="0" smtClean="0"/>
            <a:t>Colonel</a:t>
          </a:r>
          <a:endParaRPr lang="en-US" dirty="0"/>
        </a:p>
      </dgm:t>
    </dgm:pt>
    <dgm:pt modelId="{E686C47B-2672-4715-AE0E-E717AAEC8E16}" type="parTrans" cxnId="{75FB6956-A598-4D9A-A98D-6430B5261C86}">
      <dgm:prSet/>
      <dgm:spPr/>
      <dgm:t>
        <a:bodyPr/>
        <a:lstStyle/>
        <a:p>
          <a:endParaRPr lang="en-US"/>
        </a:p>
      </dgm:t>
    </dgm:pt>
    <dgm:pt modelId="{B02B7F32-7FAD-41F8-AA56-62F38DA1B581}" type="sibTrans" cxnId="{75FB6956-A598-4D9A-A98D-6430B5261C86}">
      <dgm:prSet/>
      <dgm:spPr/>
      <dgm:t>
        <a:bodyPr/>
        <a:lstStyle/>
        <a:p>
          <a:endParaRPr lang="en-US" dirty="0"/>
        </a:p>
      </dgm:t>
    </dgm:pt>
    <dgm:pt modelId="{D6105177-8CA3-48B4-87DF-AB55D16AA145}">
      <dgm:prSet phldrT="[Text]"/>
      <dgm:spPr/>
      <dgm:t>
        <a:bodyPr/>
        <a:lstStyle/>
        <a:p>
          <a:r>
            <a:rPr lang="en-US" dirty="0" smtClean="0"/>
            <a:t>Human Resources </a:t>
          </a:r>
          <a:r>
            <a:rPr lang="en-US" dirty="0" smtClean="0"/>
            <a:t>Director</a:t>
          </a:r>
          <a:endParaRPr lang="en-US" dirty="0"/>
        </a:p>
      </dgm:t>
    </dgm:pt>
    <dgm:pt modelId="{F9411554-C106-419D-BAB3-FAD82F7D7767}" type="parTrans" cxnId="{5D5411D7-8438-4192-BC4F-00102CFF0BB2}">
      <dgm:prSet/>
      <dgm:spPr/>
      <dgm:t>
        <a:bodyPr/>
        <a:lstStyle/>
        <a:p>
          <a:endParaRPr lang="en-US"/>
        </a:p>
      </dgm:t>
    </dgm:pt>
    <dgm:pt modelId="{FCB90D6B-F0A0-47A4-812F-AD3F2A69B361}" type="sibTrans" cxnId="{5D5411D7-8438-4192-BC4F-00102CFF0BB2}">
      <dgm:prSet custT="1"/>
      <dgm:spPr/>
      <dgm:t>
        <a:bodyPr/>
        <a:lstStyle/>
        <a:p>
          <a:endParaRPr lang="en-US"/>
        </a:p>
      </dgm:t>
    </dgm:pt>
    <dgm:pt modelId="{4C8E2AF5-91A4-4CA3-BDFB-0376457B0AA0}" type="asst">
      <dgm:prSet/>
      <dgm:spPr/>
      <dgm:t>
        <a:bodyPr/>
        <a:lstStyle/>
        <a:p>
          <a:r>
            <a:rPr lang="en-US" dirty="0" smtClean="0"/>
            <a:t>Executive Assistant</a:t>
          </a:r>
          <a:endParaRPr lang="en-US" dirty="0"/>
        </a:p>
      </dgm:t>
    </dgm:pt>
    <dgm:pt modelId="{9DCE3B69-110D-4B9E-9600-8CCA6A0324FB}" type="parTrans" cxnId="{B8BFCD8F-D1BD-46A1-8011-7FFE071E66FF}">
      <dgm:prSet/>
      <dgm:spPr/>
      <dgm:t>
        <a:bodyPr/>
        <a:lstStyle/>
        <a:p>
          <a:endParaRPr lang="en-US"/>
        </a:p>
      </dgm:t>
    </dgm:pt>
    <dgm:pt modelId="{DEF0AAF5-8C61-4EF3-8AF7-E575BDB80C7A}" type="sibTrans" cxnId="{B8BFCD8F-D1BD-46A1-8011-7FFE071E66FF}">
      <dgm:prSet custT="1"/>
      <dgm:spPr/>
      <dgm:t>
        <a:bodyPr/>
        <a:lstStyle/>
        <a:p>
          <a:endParaRPr lang="en-US"/>
        </a:p>
      </dgm:t>
    </dgm:pt>
    <dgm:pt modelId="{590EA202-CD0C-4CB3-BC2D-18ED778E0654}">
      <dgm:prSet phldrT="[Text]"/>
      <dgm:spPr/>
      <dgm:t>
        <a:bodyPr/>
        <a:lstStyle/>
        <a:p>
          <a:r>
            <a:rPr lang="en-US" dirty="0" smtClean="0"/>
            <a:t>Public Information Officer</a:t>
          </a:r>
          <a:endParaRPr lang="en-US" dirty="0"/>
        </a:p>
      </dgm:t>
    </dgm:pt>
    <dgm:pt modelId="{E4031736-992D-4238-AE4C-C71081D7A5B1}" type="sibTrans" cxnId="{59650833-DA42-4A9D-9E98-9D0D50B496C3}">
      <dgm:prSet custT="1"/>
      <dgm:spPr/>
      <dgm:t>
        <a:bodyPr/>
        <a:lstStyle/>
        <a:p>
          <a:endParaRPr lang="en-US"/>
        </a:p>
      </dgm:t>
    </dgm:pt>
    <dgm:pt modelId="{EE512157-B2D2-403C-AF0E-29A08D8C6957}" type="parTrans" cxnId="{59650833-DA42-4A9D-9E98-9D0D50B496C3}">
      <dgm:prSet/>
      <dgm:spPr/>
      <dgm:t>
        <a:bodyPr/>
        <a:lstStyle/>
        <a:p>
          <a:endParaRPr lang="en-US"/>
        </a:p>
      </dgm:t>
    </dgm:pt>
    <dgm:pt modelId="{BBB1B1D3-09A0-4670-9F32-351F805DF82A}">
      <dgm:prSet phldrT="[Text]"/>
      <dgm:spPr/>
      <dgm:t>
        <a:bodyPr/>
        <a:lstStyle/>
        <a:p>
          <a:r>
            <a:rPr lang="en-US" dirty="0" smtClean="0"/>
            <a:t>Assistant Chief Of Police</a:t>
          </a:r>
        </a:p>
        <a:p>
          <a:r>
            <a:rPr lang="en-US" dirty="0" smtClean="0"/>
            <a:t>Major</a:t>
          </a:r>
          <a:endParaRPr lang="en-US" dirty="0"/>
        </a:p>
      </dgm:t>
    </dgm:pt>
    <dgm:pt modelId="{0860AF23-6F7C-4E6A-834D-A9F92FBDD780}" type="sibTrans" cxnId="{5DE0B9A3-F4CE-4C7B-AB75-21A65A7FF9E7}">
      <dgm:prSet custT="1"/>
      <dgm:spPr/>
      <dgm:t>
        <a:bodyPr/>
        <a:lstStyle/>
        <a:p>
          <a:endParaRPr lang="en-US"/>
        </a:p>
      </dgm:t>
    </dgm:pt>
    <dgm:pt modelId="{0F1F248C-C994-4B51-B87A-E63534863B70}" type="parTrans" cxnId="{5DE0B9A3-F4CE-4C7B-AB75-21A65A7FF9E7}">
      <dgm:prSet/>
      <dgm:spPr/>
      <dgm:t>
        <a:bodyPr/>
        <a:lstStyle/>
        <a:p>
          <a:endParaRPr lang="en-US"/>
        </a:p>
      </dgm:t>
    </dgm:pt>
    <dgm:pt modelId="{12B2DB12-8C8A-4310-8C49-C9E826C6DF86}">
      <dgm:prSet/>
      <dgm:spPr/>
      <dgm:t>
        <a:bodyPr/>
        <a:lstStyle/>
        <a:p>
          <a:r>
            <a:rPr lang="en-US" dirty="0" smtClean="0"/>
            <a:t>Deputy Chief of Operations</a:t>
          </a:r>
        </a:p>
        <a:p>
          <a:r>
            <a:rPr lang="en-US" dirty="0" smtClean="0"/>
            <a:t>Captain</a:t>
          </a:r>
          <a:endParaRPr lang="en-US" dirty="0"/>
        </a:p>
      </dgm:t>
    </dgm:pt>
    <dgm:pt modelId="{6061C5D4-BEE4-48B1-BD6D-38AC3982CD88}" type="parTrans" cxnId="{1214077B-224C-4F4F-A472-CAA5470E40E6}">
      <dgm:prSet/>
      <dgm:spPr/>
      <dgm:t>
        <a:bodyPr/>
        <a:lstStyle/>
        <a:p>
          <a:endParaRPr lang="en-US"/>
        </a:p>
      </dgm:t>
    </dgm:pt>
    <dgm:pt modelId="{ED8E5536-F4D3-4033-8997-51761538D89E}" type="sibTrans" cxnId="{1214077B-224C-4F4F-A472-CAA5470E40E6}">
      <dgm:prSet custT="1"/>
      <dgm:spPr/>
      <dgm:t>
        <a:bodyPr/>
        <a:lstStyle/>
        <a:p>
          <a:endParaRPr lang="en-US"/>
        </a:p>
      </dgm:t>
    </dgm:pt>
    <dgm:pt modelId="{5FFB0B5B-2E83-42B8-B646-BFFEEC86D41F}">
      <dgm:prSet/>
      <dgm:spPr/>
      <dgm:t>
        <a:bodyPr/>
        <a:lstStyle/>
        <a:p>
          <a:r>
            <a:rPr lang="en-US" dirty="0" smtClean="0"/>
            <a:t>Deputy Chief of Technology Services &amp; Emergency Preparedness</a:t>
          </a:r>
        </a:p>
        <a:p>
          <a:r>
            <a:rPr lang="en-US" dirty="0" smtClean="0"/>
            <a:t>Captain</a:t>
          </a:r>
          <a:endParaRPr lang="en-US" dirty="0"/>
        </a:p>
      </dgm:t>
    </dgm:pt>
    <dgm:pt modelId="{A10F4817-EF37-493E-8B40-97BEFBA092F8}" type="parTrans" cxnId="{50EDC8FA-B90E-4A7E-95FC-F5C9ACE99ECB}">
      <dgm:prSet/>
      <dgm:spPr/>
      <dgm:t>
        <a:bodyPr/>
        <a:lstStyle/>
        <a:p>
          <a:endParaRPr lang="en-US"/>
        </a:p>
      </dgm:t>
    </dgm:pt>
    <dgm:pt modelId="{A9B31A10-4E0B-4B46-8CCF-7D1E5A817A77}" type="sibTrans" cxnId="{50EDC8FA-B90E-4A7E-95FC-F5C9ACE99ECB}">
      <dgm:prSet custT="1"/>
      <dgm:spPr/>
      <dgm:t>
        <a:bodyPr/>
        <a:lstStyle/>
        <a:p>
          <a:endParaRPr lang="en-US"/>
        </a:p>
      </dgm:t>
    </dgm:pt>
    <dgm:pt modelId="{85372445-52DD-4463-BD81-2353F77B922A}">
      <dgm:prSet/>
      <dgm:spPr/>
      <dgm:t>
        <a:bodyPr/>
        <a:lstStyle/>
        <a:p>
          <a:r>
            <a:rPr lang="en-US" dirty="0" smtClean="0"/>
            <a:t>Internal Affairs</a:t>
          </a:r>
          <a:endParaRPr lang="en-US" dirty="0"/>
        </a:p>
      </dgm:t>
    </dgm:pt>
    <dgm:pt modelId="{2C5CCDCB-6789-4717-B345-678F933E39A8}" type="parTrans" cxnId="{A23B5850-0439-4DA2-9875-D864D5E945E9}">
      <dgm:prSet/>
      <dgm:spPr/>
      <dgm:t>
        <a:bodyPr/>
        <a:lstStyle/>
        <a:p>
          <a:endParaRPr lang="en-US"/>
        </a:p>
      </dgm:t>
    </dgm:pt>
    <dgm:pt modelId="{8B4F6A74-B15A-47E0-ABBB-E2FD005468D5}" type="sibTrans" cxnId="{A23B5850-0439-4DA2-9875-D864D5E945E9}">
      <dgm:prSet custT="1"/>
      <dgm:spPr/>
      <dgm:t>
        <a:bodyPr/>
        <a:lstStyle/>
        <a:p>
          <a:pPr algn="ctr"/>
          <a:endParaRPr lang="en-US" sz="900"/>
        </a:p>
      </dgm:t>
    </dgm:pt>
    <dgm:pt modelId="{10D2D199-CBE8-43E5-9444-D838C11FF6EC}">
      <dgm:prSet/>
      <dgm:spPr/>
      <dgm:t>
        <a:bodyPr/>
        <a:lstStyle/>
        <a:p>
          <a:r>
            <a:rPr lang="en-US" dirty="0" smtClean="0"/>
            <a:t>Fiscal Director</a:t>
          </a:r>
          <a:endParaRPr lang="en-US" dirty="0"/>
        </a:p>
      </dgm:t>
    </dgm:pt>
    <dgm:pt modelId="{FA332764-3E7D-4F04-B1AB-10CA4C140157}" type="parTrans" cxnId="{9C55887F-5D06-4E95-AB1A-A913A0D9D923}">
      <dgm:prSet/>
      <dgm:spPr/>
      <dgm:t>
        <a:bodyPr/>
        <a:lstStyle/>
        <a:p>
          <a:endParaRPr lang="en-US"/>
        </a:p>
      </dgm:t>
    </dgm:pt>
    <dgm:pt modelId="{ED074538-6C2F-46A5-B635-EE5B4519D8FF}" type="sibTrans" cxnId="{9C55887F-5D06-4E95-AB1A-A913A0D9D923}">
      <dgm:prSet custT="1"/>
      <dgm:spPr/>
      <dgm:t>
        <a:bodyPr/>
        <a:lstStyle/>
        <a:p>
          <a:endParaRPr lang="en-US"/>
        </a:p>
      </dgm:t>
    </dgm:pt>
    <dgm:pt modelId="{2EEF5EBE-66FE-496C-9C92-D7296075AA52}">
      <dgm:prSet/>
      <dgm:spPr/>
      <dgm:t>
        <a:bodyPr/>
        <a:lstStyle/>
        <a:p>
          <a:r>
            <a:rPr lang="en-US" dirty="0" smtClean="0"/>
            <a:t>Deputy Chief of Administration</a:t>
          </a:r>
        </a:p>
        <a:p>
          <a:r>
            <a:rPr lang="en-US" dirty="0" smtClean="0"/>
            <a:t>Captain</a:t>
          </a:r>
          <a:endParaRPr lang="en-US" dirty="0"/>
        </a:p>
      </dgm:t>
    </dgm:pt>
    <dgm:pt modelId="{A0EE89FF-35EC-40E6-9C14-D8F8599FE0A9}" type="parTrans" cxnId="{A83135A9-2F72-4F5D-BF21-35D22EF90653}">
      <dgm:prSet/>
      <dgm:spPr/>
      <dgm:t>
        <a:bodyPr/>
        <a:lstStyle/>
        <a:p>
          <a:endParaRPr lang="en-US"/>
        </a:p>
      </dgm:t>
    </dgm:pt>
    <dgm:pt modelId="{A387935E-01BB-4525-A2FB-DDF8FCBEACEE}" type="sibTrans" cxnId="{A83135A9-2F72-4F5D-BF21-35D22EF90653}">
      <dgm:prSet custT="1"/>
      <dgm:spPr/>
      <dgm:t>
        <a:bodyPr/>
        <a:lstStyle/>
        <a:p>
          <a:endParaRPr lang="en-US"/>
        </a:p>
      </dgm:t>
    </dgm:pt>
    <dgm:pt modelId="{23372F11-8677-4895-8EE3-BC6740CF6A8F}">
      <dgm:prSet/>
      <dgm:spPr/>
      <dgm:t>
        <a:bodyPr/>
        <a:lstStyle/>
        <a:p>
          <a:r>
            <a:rPr lang="en-US" dirty="0" smtClean="0"/>
            <a:t>Investigations </a:t>
          </a:r>
        </a:p>
        <a:p>
          <a:r>
            <a:rPr lang="en-US" smtClean="0"/>
            <a:t>Supervisory </a:t>
          </a:r>
          <a:r>
            <a:rPr lang="en-US" dirty="0" smtClean="0"/>
            <a:t>Special Agent</a:t>
          </a:r>
          <a:endParaRPr lang="en-US" dirty="0"/>
        </a:p>
      </dgm:t>
    </dgm:pt>
    <dgm:pt modelId="{A4BDF638-9B4C-4EE6-A730-A1349A004A54}" type="parTrans" cxnId="{CFCE903A-0FC0-468C-8CBA-4DE1F57D3C73}">
      <dgm:prSet/>
      <dgm:spPr/>
      <dgm:t>
        <a:bodyPr/>
        <a:lstStyle/>
        <a:p>
          <a:endParaRPr lang="en-US"/>
        </a:p>
      </dgm:t>
    </dgm:pt>
    <dgm:pt modelId="{E6D07ED6-E9D9-48C3-99EE-E23D3800A738}" type="sibTrans" cxnId="{CFCE903A-0FC0-468C-8CBA-4DE1F57D3C73}">
      <dgm:prSet custT="1"/>
      <dgm:spPr/>
      <dgm:t>
        <a:bodyPr/>
        <a:lstStyle/>
        <a:p>
          <a:endParaRPr lang="en-US"/>
        </a:p>
      </dgm:t>
    </dgm:pt>
    <dgm:pt modelId="{E5120E24-DAA4-4CFF-8260-A4FE32BDC518}">
      <dgm:prSet/>
      <dgm:spPr/>
      <dgm:t>
        <a:bodyPr/>
        <a:lstStyle/>
        <a:p>
          <a:r>
            <a:rPr lang="en-US" dirty="0" smtClean="0"/>
            <a:t>Special Operations Commander</a:t>
          </a:r>
        </a:p>
        <a:p>
          <a:r>
            <a:rPr lang="en-US" dirty="0" smtClean="0"/>
            <a:t>Lieutenant</a:t>
          </a:r>
          <a:endParaRPr lang="en-US" dirty="0"/>
        </a:p>
      </dgm:t>
    </dgm:pt>
    <dgm:pt modelId="{D2085146-DD16-4C01-8194-D157734DBA57}" type="parTrans" cxnId="{12BCC8F8-F707-4B4C-9EA7-5F75E6C668B7}">
      <dgm:prSet/>
      <dgm:spPr/>
      <dgm:t>
        <a:bodyPr/>
        <a:lstStyle/>
        <a:p>
          <a:endParaRPr lang="en-US"/>
        </a:p>
      </dgm:t>
    </dgm:pt>
    <dgm:pt modelId="{C1C9C3C2-E675-4089-A2DF-E302C575D7EA}" type="sibTrans" cxnId="{12BCC8F8-F707-4B4C-9EA7-5F75E6C668B7}">
      <dgm:prSet/>
      <dgm:spPr/>
      <dgm:t>
        <a:bodyPr/>
        <a:lstStyle/>
        <a:p>
          <a:endParaRPr lang="en-US"/>
        </a:p>
      </dgm:t>
    </dgm:pt>
    <dgm:pt modelId="{5B251203-79D3-44BE-9A4C-C36ECD16943D}">
      <dgm:prSet/>
      <dgm:spPr/>
      <dgm:t>
        <a:bodyPr/>
        <a:lstStyle/>
        <a:p>
          <a:r>
            <a:rPr lang="en-US" dirty="0" smtClean="0"/>
            <a:t>Uniformed Operations Commander</a:t>
          </a:r>
        </a:p>
        <a:p>
          <a:r>
            <a:rPr lang="en-US" dirty="0" smtClean="0"/>
            <a:t>Lieutenant</a:t>
          </a:r>
          <a:endParaRPr lang="en-US" dirty="0"/>
        </a:p>
      </dgm:t>
    </dgm:pt>
    <dgm:pt modelId="{0E5F3771-720B-4410-82FF-A996344911F3}" type="parTrans" cxnId="{C0B48DC4-5F59-4DD5-9622-60B48A7ED443}">
      <dgm:prSet/>
      <dgm:spPr/>
      <dgm:t>
        <a:bodyPr/>
        <a:lstStyle/>
        <a:p>
          <a:endParaRPr lang="en-US"/>
        </a:p>
      </dgm:t>
    </dgm:pt>
    <dgm:pt modelId="{D293584F-F005-4684-865C-345F0F25F2A4}" type="sibTrans" cxnId="{C0B48DC4-5F59-4DD5-9622-60B48A7ED443}">
      <dgm:prSet custT="1"/>
      <dgm:spPr/>
      <dgm:t>
        <a:bodyPr/>
        <a:lstStyle/>
        <a:p>
          <a:endParaRPr lang="en-US"/>
        </a:p>
      </dgm:t>
    </dgm:pt>
    <dgm:pt modelId="{D03499CF-821D-48DE-9DD7-7D40D97DC5AB}">
      <dgm:prSet/>
      <dgm:spPr/>
      <dgm:t>
        <a:bodyPr/>
        <a:lstStyle/>
        <a:p>
          <a:r>
            <a:rPr lang="en-US" dirty="0" smtClean="0"/>
            <a:t>K-9 Officers</a:t>
          </a:r>
          <a:endParaRPr lang="en-US" dirty="0"/>
        </a:p>
      </dgm:t>
    </dgm:pt>
    <dgm:pt modelId="{64FF0CF4-9645-48CE-AD24-5F147679DC96}" type="parTrans" cxnId="{E9C6E081-2B0A-4043-87AD-CC62A7CAA3AB}">
      <dgm:prSet/>
      <dgm:spPr/>
      <dgm:t>
        <a:bodyPr/>
        <a:lstStyle/>
        <a:p>
          <a:endParaRPr lang="en-US"/>
        </a:p>
      </dgm:t>
    </dgm:pt>
    <dgm:pt modelId="{F4E66DDA-503A-4130-9014-A6F00D260E01}" type="sibTrans" cxnId="{E9C6E081-2B0A-4043-87AD-CC62A7CAA3AB}">
      <dgm:prSet/>
      <dgm:spPr/>
      <dgm:t>
        <a:bodyPr/>
        <a:lstStyle/>
        <a:p>
          <a:endParaRPr lang="en-US"/>
        </a:p>
      </dgm:t>
    </dgm:pt>
    <dgm:pt modelId="{B31A3E4C-B4C7-4E60-AB68-F9D9A477C88F}">
      <dgm:prSet/>
      <dgm:spPr/>
      <dgm:t>
        <a:bodyPr/>
        <a:lstStyle/>
        <a:p>
          <a:r>
            <a:rPr lang="en-US" dirty="0" smtClean="0"/>
            <a:t>Deputy Uniformed Operations Commander</a:t>
          </a:r>
        </a:p>
        <a:p>
          <a:r>
            <a:rPr lang="en-US" dirty="0" smtClean="0"/>
            <a:t>1</a:t>
          </a:r>
          <a:r>
            <a:rPr lang="en-US" baseline="30000" dirty="0" smtClean="0"/>
            <a:t>st</a:t>
          </a:r>
          <a:r>
            <a:rPr lang="en-US" dirty="0" smtClean="0"/>
            <a:t> Sergeant</a:t>
          </a:r>
          <a:endParaRPr lang="en-US" dirty="0"/>
        </a:p>
      </dgm:t>
    </dgm:pt>
    <dgm:pt modelId="{0E5ECE77-2BBD-49D5-A47C-08F1160A1ABF}" type="parTrans" cxnId="{F44A37EE-DE62-4CF7-BA93-F47B4F1040B2}">
      <dgm:prSet/>
      <dgm:spPr/>
      <dgm:t>
        <a:bodyPr/>
        <a:lstStyle/>
        <a:p>
          <a:endParaRPr lang="en-US"/>
        </a:p>
      </dgm:t>
    </dgm:pt>
    <dgm:pt modelId="{007B0C93-8C69-4A07-B2FA-DE1A099706AB}" type="sibTrans" cxnId="{F44A37EE-DE62-4CF7-BA93-F47B4F1040B2}">
      <dgm:prSet/>
      <dgm:spPr/>
      <dgm:t>
        <a:bodyPr/>
        <a:lstStyle/>
        <a:p>
          <a:endParaRPr lang="en-US"/>
        </a:p>
      </dgm:t>
    </dgm:pt>
    <dgm:pt modelId="{FAE4B8E4-DD56-48D8-85AC-02F8315C8B89}">
      <dgm:prSet/>
      <dgm:spPr/>
      <dgm:t>
        <a:bodyPr/>
        <a:lstStyle/>
        <a:p>
          <a:r>
            <a:rPr lang="en-US" dirty="0" smtClean="0"/>
            <a:t>Emergency Preparedness Commander</a:t>
          </a:r>
        </a:p>
        <a:p>
          <a:r>
            <a:rPr lang="en-US" dirty="0" smtClean="0"/>
            <a:t>Lieutenant</a:t>
          </a:r>
          <a:endParaRPr lang="en-US" dirty="0"/>
        </a:p>
      </dgm:t>
    </dgm:pt>
    <dgm:pt modelId="{7ED50A5F-AB29-4CD4-89E7-3748659EF47A}" type="parTrans" cxnId="{A82EE998-A255-488D-B257-ED7DA4A98B41}">
      <dgm:prSet/>
      <dgm:spPr/>
      <dgm:t>
        <a:bodyPr/>
        <a:lstStyle/>
        <a:p>
          <a:endParaRPr lang="en-US"/>
        </a:p>
      </dgm:t>
    </dgm:pt>
    <dgm:pt modelId="{A65D7C6F-B106-45C5-8456-0C971DBB732A}" type="sibTrans" cxnId="{A82EE998-A255-488D-B257-ED7DA4A98B41}">
      <dgm:prSet/>
      <dgm:spPr/>
      <dgm:t>
        <a:bodyPr/>
        <a:lstStyle/>
        <a:p>
          <a:endParaRPr lang="en-US"/>
        </a:p>
      </dgm:t>
    </dgm:pt>
    <dgm:pt modelId="{EED26638-A525-4669-9CD1-8E085FB31A03}">
      <dgm:prSet/>
      <dgm:spPr/>
      <dgm:t>
        <a:bodyPr/>
        <a:lstStyle/>
        <a:p>
          <a:r>
            <a:rPr lang="en-US" dirty="0" smtClean="0"/>
            <a:t>Communications Supervisor</a:t>
          </a:r>
          <a:endParaRPr lang="en-US" dirty="0"/>
        </a:p>
      </dgm:t>
    </dgm:pt>
    <dgm:pt modelId="{7857E4AA-03A0-4B20-AE82-A67F8F73F23A}" type="parTrans" cxnId="{DC1EE5F5-54FA-4E4D-8277-4D21393496A2}">
      <dgm:prSet/>
      <dgm:spPr/>
      <dgm:t>
        <a:bodyPr/>
        <a:lstStyle/>
        <a:p>
          <a:endParaRPr lang="en-US"/>
        </a:p>
      </dgm:t>
    </dgm:pt>
    <dgm:pt modelId="{596E7936-25C9-4795-8DA2-B22AEFB25CDF}" type="sibTrans" cxnId="{DC1EE5F5-54FA-4E4D-8277-4D21393496A2}">
      <dgm:prSet/>
      <dgm:spPr/>
      <dgm:t>
        <a:bodyPr/>
        <a:lstStyle/>
        <a:p>
          <a:endParaRPr lang="en-US"/>
        </a:p>
      </dgm:t>
    </dgm:pt>
    <dgm:pt modelId="{44DC377C-FABE-4353-8437-FF393054EB0F}">
      <dgm:prSet/>
      <dgm:spPr/>
      <dgm:t>
        <a:bodyPr/>
        <a:lstStyle/>
        <a:p>
          <a:r>
            <a:rPr lang="en-US" dirty="0" smtClean="0"/>
            <a:t>Day Shift </a:t>
          </a:r>
          <a:r>
            <a:rPr lang="en-US" dirty="0" smtClean="0"/>
            <a:t>Supervisor</a:t>
          </a:r>
          <a:endParaRPr lang="en-US" dirty="0" smtClean="0"/>
        </a:p>
        <a:p>
          <a:r>
            <a:rPr lang="en-US" dirty="0" smtClean="0"/>
            <a:t>Sergeants</a:t>
          </a:r>
          <a:endParaRPr lang="en-US" dirty="0"/>
        </a:p>
      </dgm:t>
    </dgm:pt>
    <dgm:pt modelId="{B3241062-E6A2-4F8A-A051-3900B98C754B}" type="parTrans" cxnId="{DC4DEA29-5935-479C-BD81-DA202206B245}">
      <dgm:prSet/>
      <dgm:spPr/>
      <dgm:t>
        <a:bodyPr/>
        <a:lstStyle/>
        <a:p>
          <a:endParaRPr lang="en-US"/>
        </a:p>
      </dgm:t>
    </dgm:pt>
    <dgm:pt modelId="{0DDE3F73-8044-4EAD-9FAF-3DC8B495C34C}" type="sibTrans" cxnId="{DC4DEA29-5935-479C-BD81-DA202206B245}">
      <dgm:prSet/>
      <dgm:spPr/>
      <dgm:t>
        <a:bodyPr/>
        <a:lstStyle/>
        <a:p>
          <a:endParaRPr lang="en-US"/>
        </a:p>
      </dgm:t>
    </dgm:pt>
    <dgm:pt modelId="{FFFDF64B-85C3-47B1-AF05-649199C9C793}">
      <dgm:prSet/>
      <dgm:spPr/>
      <dgm:t>
        <a:bodyPr/>
        <a:lstStyle/>
        <a:p>
          <a:r>
            <a:rPr lang="en-US" dirty="0" smtClean="0"/>
            <a:t>Evening Shift </a:t>
          </a:r>
          <a:r>
            <a:rPr lang="en-US" dirty="0" smtClean="0"/>
            <a:t>Supervisor</a:t>
          </a:r>
          <a:endParaRPr lang="en-US" dirty="0" smtClean="0"/>
        </a:p>
        <a:p>
          <a:r>
            <a:rPr lang="en-US" dirty="0" smtClean="0"/>
            <a:t>Sergeants</a:t>
          </a:r>
          <a:endParaRPr lang="en-US" dirty="0"/>
        </a:p>
      </dgm:t>
    </dgm:pt>
    <dgm:pt modelId="{23621D23-0250-463D-9BB8-62448913A833}" type="parTrans" cxnId="{3CE42CB4-527D-4E28-89A8-CC47554661A9}">
      <dgm:prSet/>
      <dgm:spPr/>
      <dgm:t>
        <a:bodyPr/>
        <a:lstStyle/>
        <a:p>
          <a:endParaRPr lang="en-US"/>
        </a:p>
      </dgm:t>
    </dgm:pt>
    <dgm:pt modelId="{11311A62-4547-4606-9BE7-47EE4D9E014A}" type="sibTrans" cxnId="{3CE42CB4-527D-4E28-89A8-CC47554661A9}">
      <dgm:prSet/>
      <dgm:spPr/>
      <dgm:t>
        <a:bodyPr/>
        <a:lstStyle/>
        <a:p>
          <a:endParaRPr lang="en-US"/>
        </a:p>
      </dgm:t>
    </dgm:pt>
    <dgm:pt modelId="{D0DFB61A-88A4-49CF-B02C-9882FD2ED79F}">
      <dgm:prSet/>
      <dgm:spPr/>
      <dgm:t>
        <a:bodyPr/>
        <a:lstStyle/>
        <a:p>
          <a:r>
            <a:rPr lang="en-US" dirty="0" smtClean="0"/>
            <a:t>Midnight Shift Supervisor</a:t>
          </a:r>
        </a:p>
        <a:p>
          <a:r>
            <a:rPr lang="en-US" dirty="0" smtClean="0"/>
            <a:t>Sergeants</a:t>
          </a:r>
          <a:endParaRPr lang="en-US" dirty="0"/>
        </a:p>
      </dgm:t>
    </dgm:pt>
    <dgm:pt modelId="{AF3759EA-6E99-4835-ACCA-BD6EAE72BE47}" type="parTrans" cxnId="{2EDFC774-C665-4651-B072-B237284C4F65}">
      <dgm:prSet/>
      <dgm:spPr/>
      <dgm:t>
        <a:bodyPr/>
        <a:lstStyle/>
        <a:p>
          <a:endParaRPr lang="en-US"/>
        </a:p>
      </dgm:t>
    </dgm:pt>
    <dgm:pt modelId="{A47260F5-9800-4B3F-BD17-B4B05D379DF7}" type="sibTrans" cxnId="{2EDFC774-C665-4651-B072-B237284C4F65}">
      <dgm:prSet/>
      <dgm:spPr/>
      <dgm:t>
        <a:bodyPr/>
        <a:lstStyle/>
        <a:p>
          <a:endParaRPr lang="en-US"/>
        </a:p>
      </dgm:t>
    </dgm:pt>
    <dgm:pt modelId="{7728E046-2486-47AD-A9DE-5A7AAE0A0BCE}">
      <dgm:prSet/>
      <dgm:spPr/>
      <dgm:t>
        <a:bodyPr/>
        <a:lstStyle/>
        <a:p>
          <a:r>
            <a:rPr lang="en-US" dirty="0" smtClean="0"/>
            <a:t>Administrative Commander</a:t>
          </a:r>
        </a:p>
        <a:p>
          <a:r>
            <a:rPr lang="en-US" dirty="0" smtClean="0"/>
            <a:t>Lieutenant</a:t>
          </a:r>
          <a:endParaRPr lang="en-US" dirty="0"/>
        </a:p>
      </dgm:t>
    </dgm:pt>
    <dgm:pt modelId="{BB6DA699-A517-433F-B541-D812972EBB9A}" type="parTrans" cxnId="{9677F765-E78D-4AF2-8D19-42210C7432F0}">
      <dgm:prSet/>
      <dgm:spPr/>
      <dgm:t>
        <a:bodyPr/>
        <a:lstStyle/>
        <a:p>
          <a:endParaRPr lang="en-US"/>
        </a:p>
      </dgm:t>
    </dgm:pt>
    <dgm:pt modelId="{BAB467CB-1947-40D7-A914-630920E7DF67}" type="sibTrans" cxnId="{9677F765-E78D-4AF2-8D19-42210C7432F0}">
      <dgm:prSet custT="1"/>
      <dgm:spPr/>
      <dgm:t>
        <a:bodyPr/>
        <a:lstStyle/>
        <a:p>
          <a:endParaRPr lang="en-US"/>
        </a:p>
      </dgm:t>
    </dgm:pt>
    <dgm:pt modelId="{48491523-0B1C-45F8-9910-991626E798F3}">
      <dgm:prSet/>
      <dgm:spPr/>
      <dgm:t>
        <a:bodyPr/>
        <a:lstStyle/>
        <a:p>
          <a:r>
            <a:rPr lang="en-US" dirty="0" smtClean="0"/>
            <a:t>Accreditation Manager</a:t>
          </a:r>
          <a:endParaRPr lang="en-US" dirty="0"/>
        </a:p>
      </dgm:t>
    </dgm:pt>
    <dgm:pt modelId="{1FF0AB99-192C-4967-BE72-3C06D73E73CD}" type="parTrans" cxnId="{2748D5A7-976D-4680-A145-A68BE79493DB}">
      <dgm:prSet/>
      <dgm:spPr/>
      <dgm:t>
        <a:bodyPr/>
        <a:lstStyle/>
        <a:p>
          <a:endParaRPr lang="en-US"/>
        </a:p>
      </dgm:t>
    </dgm:pt>
    <dgm:pt modelId="{423AB453-FB34-47B2-8508-65E1F8FCB521}" type="sibTrans" cxnId="{2748D5A7-976D-4680-A145-A68BE79493DB}">
      <dgm:prSet/>
      <dgm:spPr/>
      <dgm:t>
        <a:bodyPr/>
        <a:lstStyle/>
        <a:p>
          <a:endParaRPr lang="en-US"/>
        </a:p>
      </dgm:t>
    </dgm:pt>
    <dgm:pt modelId="{1338A046-4DC7-4931-B2A2-CC2965BBF391}">
      <dgm:prSet/>
      <dgm:spPr/>
      <dgm:t>
        <a:bodyPr/>
        <a:lstStyle/>
        <a:p>
          <a:r>
            <a:rPr lang="en-US" dirty="0" smtClean="0"/>
            <a:t>Records Coordinator</a:t>
          </a:r>
          <a:endParaRPr lang="en-US" dirty="0"/>
        </a:p>
      </dgm:t>
    </dgm:pt>
    <dgm:pt modelId="{821FC23B-A6B2-422A-8F55-6C2C90E006E6}" type="parTrans" cxnId="{F05ED887-76A7-40B4-8915-17CD8E7A7BC3}">
      <dgm:prSet/>
      <dgm:spPr/>
      <dgm:t>
        <a:bodyPr/>
        <a:lstStyle/>
        <a:p>
          <a:endParaRPr lang="en-US"/>
        </a:p>
      </dgm:t>
    </dgm:pt>
    <dgm:pt modelId="{00D7CB2D-85D7-4A39-9DD2-FD1C3A8FC8B1}" type="sibTrans" cxnId="{F05ED887-76A7-40B4-8915-17CD8E7A7BC3}">
      <dgm:prSet/>
      <dgm:spPr/>
      <dgm:t>
        <a:bodyPr/>
        <a:lstStyle/>
        <a:p>
          <a:endParaRPr lang="en-US"/>
        </a:p>
      </dgm:t>
    </dgm:pt>
    <dgm:pt modelId="{B8F06CC1-C55F-4D14-A7CA-7DAEB5444589}">
      <dgm:prSet/>
      <dgm:spPr/>
      <dgm:t>
        <a:bodyPr/>
        <a:lstStyle/>
        <a:p>
          <a:r>
            <a:rPr lang="en-US" dirty="0" smtClean="0"/>
            <a:t>Training Coordinator</a:t>
          </a:r>
          <a:endParaRPr lang="en-US" dirty="0"/>
        </a:p>
      </dgm:t>
    </dgm:pt>
    <dgm:pt modelId="{15644E9C-B249-4DE8-A0D7-0E4EEF260FAE}" type="parTrans" cxnId="{B4EBAA2F-CAF9-4334-BE57-016A8396F3FE}">
      <dgm:prSet/>
      <dgm:spPr/>
      <dgm:t>
        <a:bodyPr/>
        <a:lstStyle/>
        <a:p>
          <a:endParaRPr lang="en-US"/>
        </a:p>
      </dgm:t>
    </dgm:pt>
    <dgm:pt modelId="{AAB6EFAC-15CE-404F-96C7-668B3A4F74E8}" type="sibTrans" cxnId="{B4EBAA2F-CAF9-4334-BE57-016A8396F3FE}">
      <dgm:prSet/>
      <dgm:spPr/>
      <dgm:t>
        <a:bodyPr/>
        <a:lstStyle/>
        <a:p>
          <a:endParaRPr lang="en-US"/>
        </a:p>
      </dgm:t>
    </dgm:pt>
    <dgm:pt modelId="{EAF18212-F660-41C1-B4AA-2B0B23E04721}">
      <dgm:prSet/>
      <dgm:spPr/>
      <dgm:t>
        <a:bodyPr/>
        <a:lstStyle/>
        <a:p>
          <a:r>
            <a:rPr lang="en-US" dirty="0" smtClean="0"/>
            <a:t>Quartermaster</a:t>
          </a:r>
          <a:endParaRPr lang="en-US" dirty="0"/>
        </a:p>
      </dgm:t>
    </dgm:pt>
    <dgm:pt modelId="{10C1F9FA-468E-4E51-B6E1-4AD1604F7953}" type="parTrans" cxnId="{25C17EC2-AC23-4753-BC44-2CBC2F1A5946}">
      <dgm:prSet/>
      <dgm:spPr/>
      <dgm:t>
        <a:bodyPr/>
        <a:lstStyle/>
        <a:p>
          <a:endParaRPr lang="en-US"/>
        </a:p>
      </dgm:t>
    </dgm:pt>
    <dgm:pt modelId="{664A6A41-D20C-4702-91D9-20AEEC807DA5}" type="sibTrans" cxnId="{25C17EC2-AC23-4753-BC44-2CBC2F1A5946}">
      <dgm:prSet/>
      <dgm:spPr/>
      <dgm:t>
        <a:bodyPr/>
        <a:lstStyle/>
        <a:p>
          <a:endParaRPr lang="en-US"/>
        </a:p>
      </dgm:t>
    </dgm:pt>
    <dgm:pt modelId="{4C902FAA-59FE-4824-B9D6-F7A00EDFE36C}">
      <dgm:prSet/>
      <dgm:spPr/>
      <dgm:t>
        <a:bodyPr/>
        <a:lstStyle/>
        <a:p>
          <a:r>
            <a:rPr lang="en-US" dirty="0" smtClean="0"/>
            <a:t>Financial Services Specialist</a:t>
          </a:r>
          <a:endParaRPr lang="en-US" dirty="0"/>
        </a:p>
      </dgm:t>
    </dgm:pt>
    <dgm:pt modelId="{25D72688-7949-4478-8B10-1A694A3EEEAB}" type="parTrans" cxnId="{E14A261B-6F7C-4C99-9465-1F3342540B59}">
      <dgm:prSet/>
      <dgm:spPr/>
      <dgm:t>
        <a:bodyPr/>
        <a:lstStyle/>
        <a:p>
          <a:endParaRPr lang="en-US"/>
        </a:p>
      </dgm:t>
    </dgm:pt>
    <dgm:pt modelId="{8C3DC6FE-1C45-45E9-B68D-3A2DCE54330B}" type="sibTrans" cxnId="{E14A261B-6F7C-4C99-9465-1F3342540B59}">
      <dgm:prSet/>
      <dgm:spPr/>
      <dgm:t>
        <a:bodyPr/>
        <a:lstStyle/>
        <a:p>
          <a:endParaRPr lang="en-US"/>
        </a:p>
      </dgm:t>
    </dgm:pt>
    <dgm:pt modelId="{5B15B8B8-200B-4972-A9C0-304B62CAED7C}" type="asst">
      <dgm:prSet/>
      <dgm:spPr/>
      <dgm:t>
        <a:bodyPr/>
        <a:lstStyle/>
        <a:p>
          <a:r>
            <a:rPr lang="en-US" dirty="0" smtClean="0"/>
            <a:t>Administrative Assistant</a:t>
          </a:r>
          <a:endParaRPr lang="en-US" dirty="0"/>
        </a:p>
      </dgm:t>
    </dgm:pt>
    <dgm:pt modelId="{D1E7C921-081B-43D5-A8BC-92226EC729BC}" type="parTrans" cxnId="{D7738E46-971C-47BF-A71F-668BDFA12DBC}">
      <dgm:prSet/>
      <dgm:spPr/>
      <dgm:t>
        <a:bodyPr/>
        <a:lstStyle/>
        <a:p>
          <a:endParaRPr lang="en-US"/>
        </a:p>
      </dgm:t>
    </dgm:pt>
    <dgm:pt modelId="{C72B16E2-C259-4B28-818A-9E61C072BBBA}" type="sibTrans" cxnId="{D7738E46-971C-47BF-A71F-668BDFA12DBC}">
      <dgm:prSet/>
      <dgm:spPr/>
      <dgm:t>
        <a:bodyPr/>
        <a:lstStyle/>
        <a:p>
          <a:endParaRPr lang="en-US"/>
        </a:p>
      </dgm:t>
    </dgm:pt>
    <dgm:pt modelId="{A5BFA43A-29C2-419E-A33B-0A5521DF719B}">
      <dgm:prSet/>
      <dgm:spPr/>
      <dgm:t>
        <a:bodyPr/>
        <a:lstStyle/>
        <a:p>
          <a:r>
            <a:rPr lang="en-US" dirty="0" smtClean="0"/>
            <a:t>Communications Officers</a:t>
          </a:r>
          <a:endParaRPr lang="en-US" dirty="0"/>
        </a:p>
      </dgm:t>
    </dgm:pt>
    <dgm:pt modelId="{23BD2F6B-92AF-4DC6-8BA9-252886CD699A}" type="parTrans" cxnId="{ACD21562-BB96-43BF-AFA0-2C5180D8F912}">
      <dgm:prSet/>
      <dgm:spPr/>
      <dgm:t>
        <a:bodyPr/>
        <a:lstStyle/>
        <a:p>
          <a:endParaRPr lang="en-US"/>
        </a:p>
      </dgm:t>
    </dgm:pt>
    <dgm:pt modelId="{4D66806E-5536-4FED-A1F3-2F7227A75578}" type="sibTrans" cxnId="{ACD21562-BB96-43BF-AFA0-2C5180D8F912}">
      <dgm:prSet/>
      <dgm:spPr/>
      <dgm:t>
        <a:bodyPr/>
        <a:lstStyle/>
        <a:p>
          <a:endParaRPr lang="en-US"/>
        </a:p>
      </dgm:t>
    </dgm:pt>
    <dgm:pt modelId="{842A3127-3794-4CF7-A0D8-A0A3FC9FC9A6}">
      <dgm:prSet/>
      <dgm:spPr/>
      <dgm:t>
        <a:bodyPr/>
        <a:lstStyle/>
        <a:p>
          <a:r>
            <a:rPr lang="en-US" dirty="0" smtClean="0"/>
            <a:t>Special Agents</a:t>
          </a:r>
          <a:endParaRPr lang="en-US" dirty="0"/>
        </a:p>
      </dgm:t>
    </dgm:pt>
    <dgm:pt modelId="{BF69C718-C4AA-446B-8261-61B8F350257D}" type="parTrans" cxnId="{226B5712-56D9-4CF3-8856-983B7FD715B5}">
      <dgm:prSet/>
      <dgm:spPr/>
      <dgm:t>
        <a:bodyPr/>
        <a:lstStyle/>
        <a:p>
          <a:endParaRPr lang="en-US"/>
        </a:p>
      </dgm:t>
    </dgm:pt>
    <dgm:pt modelId="{8A6B9A4D-77CA-40A2-A0D5-BDD5E03E754C}" type="sibTrans" cxnId="{226B5712-56D9-4CF3-8856-983B7FD715B5}">
      <dgm:prSet/>
      <dgm:spPr/>
      <dgm:t>
        <a:bodyPr/>
        <a:lstStyle/>
        <a:p>
          <a:endParaRPr lang="en-US"/>
        </a:p>
      </dgm:t>
    </dgm:pt>
    <dgm:pt modelId="{72A4028F-C343-4845-B648-507F3E8FAAB4}">
      <dgm:prSet/>
      <dgm:spPr/>
      <dgm:t>
        <a:bodyPr/>
        <a:lstStyle/>
        <a:p>
          <a:r>
            <a:rPr lang="en-US" dirty="0" smtClean="0"/>
            <a:t>Police Officers</a:t>
          </a:r>
          <a:endParaRPr lang="en-US" dirty="0"/>
        </a:p>
      </dgm:t>
    </dgm:pt>
    <dgm:pt modelId="{B4E470A7-6344-4D7B-AD4C-614D03CBFA24}" type="parTrans" cxnId="{A4D2B667-93BB-441F-A5AE-28B2D1897ECE}">
      <dgm:prSet/>
      <dgm:spPr/>
      <dgm:t>
        <a:bodyPr/>
        <a:lstStyle/>
        <a:p>
          <a:endParaRPr lang="en-US"/>
        </a:p>
      </dgm:t>
    </dgm:pt>
    <dgm:pt modelId="{BF2EC926-7135-4774-B576-6FA367E39057}" type="sibTrans" cxnId="{A4D2B667-93BB-441F-A5AE-28B2D1897ECE}">
      <dgm:prSet/>
      <dgm:spPr/>
      <dgm:t>
        <a:bodyPr/>
        <a:lstStyle/>
        <a:p>
          <a:endParaRPr lang="en-US"/>
        </a:p>
      </dgm:t>
    </dgm:pt>
    <dgm:pt modelId="{052ED003-2DA1-4526-8D56-F31D0446791D}">
      <dgm:prSet/>
      <dgm:spPr/>
      <dgm:t>
        <a:bodyPr/>
        <a:lstStyle/>
        <a:p>
          <a:r>
            <a:rPr lang="en-US" dirty="0" smtClean="0"/>
            <a:t>Support Officer</a:t>
          </a:r>
          <a:endParaRPr lang="en-US" dirty="0"/>
        </a:p>
      </dgm:t>
    </dgm:pt>
    <dgm:pt modelId="{56E8A598-7BD3-445D-A129-2F050B9F9AB8}" type="parTrans" cxnId="{2515BB98-CC52-4E18-933E-C45CFF4B2E1A}">
      <dgm:prSet/>
      <dgm:spPr/>
      <dgm:t>
        <a:bodyPr/>
        <a:lstStyle/>
        <a:p>
          <a:endParaRPr lang="en-US"/>
        </a:p>
      </dgm:t>
    </dgm:pt>
    <dgm:pt modelId="{A43A3B97-610B-4C0F-96B3-24476329C6AF}" type="sibTrans" cxnId="{2515BB98-CC52-4E18-933E-C45CFF4B2E1A}">
      <dgm:prSet/>
      <dgm:spPr/>
      <dgm:t>
        <a:bodyPr/>
        <a:lstStyle/>
        <a:p>
          <a:endParaRPr lang="en-US"/>
        </a:p>
      </dgm:t>
    </dgm:pt>
    <dgm:pt modelId="{12D74BCC-D129-488B-A1FE-9C31C5A71D7D}">
      <dgm:prSet/>
      <dgm:spPr/>
      <dgm:t>
        <a:bodyPr/>
        <a:lstStyle/>
        <a:p>
          <a:r>
            <a:rPr lang="en-US" dirty="0" smtClean="0"/>
            <a:t>Security Screeners</a:t>
          </a:r>
          <a:endParaRPr lang="en-US" dirty="0"/>
        </a:p>
      </dgm:t>
    </dgm:pt>
    <dgm:pt modelId="{4B0361E7-FF8D-48A4-999E-F77C88919703}" type="parTrans" cxnId="{26563125-A351-4C7D-9A5D-3D67DAFD3972}">
      <dgm:prSet/>
      <dgm:spPr/>
      <dgm:t>
        <a:bodyPr/>
        <a:lstStyle/>
        <a:p>
          <a:endParaRPr lang="en-US"/>
        </a:p>
      </dgm:t>
    </dgm:pt>
    <dgm:pt modelId="{301223FF-C53A-445C-93EB-88DB25687386}" type="sibTrans" cxnId="{26563125-A351-4C7D-9A5D-3D67DAFD3972}">
      <dgm:prSet/>
      <dgm:spPr/>
      <dgm:t>
        <a:bodyPr/>
        <a:lstStyle/>
        <a:p>
          <a:endParaRPr lang="en-US"/>
        </a:p>
      </dgm:t>
    </dgm:pt>
    <dgm:pt modelId="{01C2DAFB-948E-48C8-A0F5-86D3B408E2DB}">
      <dgm:prSet/>
      <dgm:spPr/>
      <dgm:t>
        <a:bodyPr/>
        <a:lstStyle/>
        <a:p>
          <a:r>
            <a:rPr lang="en-US" dirty="0" smtClean="0"/>
            <a:t>Police Officers</a:t>
          </a:r>
          <a:endParaRPr lang="en-US" dirty="0"/>
        </a:p>
      </dgm:t>
    </dgm:pt>
    <dgm:pt modelId="{DFFE41D0-6CC8-49C0-9E53-1FD093B974A8}" type="parTrans" cxnId="{9A966306-E1CC-4DCB-AEAD-F40483DC2DAA}">
      <dgm:prSet/>
      <dgm:spPr/>
      <dgm:t>
        <a:bodyPr/>
        <a:lstStyle/>
        <a:p>
          <a:endParaRPr lang="en-US"/>
        </a:p>
      </dgm:t>
    </dgm:pt>
    <dgm:pt modelId="{2FE34E6D-9C6B-4102-858F-70198BF1FE63}" type="sibTrans" cxnId="{9A966306-E1CC-4DCB-AEAD-F40483DC2DAA}">
      <dgm:prSet/>
      <dgm:spPr/>
      <dgm:t>
        <a:bodyPr/>
        <a:lstStyle/>
        <a:p>
          <a:endParaRPr lang="en-US"/>
        </a:p>
      </dgm:t>
    </dgm:pt>
    <dgm:pt modelId="{FD8DD804-8F25-49F1-97B0-588AB941D2D8}">
      <dgm:prSet/>
      <dgm:spPr/>
      <dgm:t>
        <a:bodyPr/>
        <a:lstStyle/>
        <a:p>
          <a:r>
            <a:rPr lang="en-US" dirty="0" smtClean="0"/>
            <a:t>Security Screeners</a:t>
          </a:r>
          <a:endParaRPr lang="en-US" dirty="0"/>
        </a:p>
      </dgm:t>
    </dgm:pt>
    <dgm:pt modelId="{6BEAA29C-F511-4EEB-AE0D-F3A155E2B957}" type="parTrans" cxnId="{A1BABE20-7F46-467C-8A2C-52DC6E93F9B0}">
      <dgm:prSet/>
      <dgm:spPr/>
      <dgm:t>
        <a:bodyPr/>
        <a:lstStyle/>
        <a:p>
          <a:endParaRPr lang="en-US"/>
        </a:p>
      </dgm:t>
    </dgm:pt>
    <dgm:pt modelId="{ED22DCFB-E846-4507-831B-49B7E1F1FD62}" type="sibTrans" cxnId="{A1BABE20-7F46-467C-8A2C-52DC6E93F9B0}">
      <dgm:prSet/>
      <dgm:spPr/>
      <dgm:t>
        <a:bodyPr/>
        <a:lstStyle/>
        <a:p>
          <a:endParaRPr lang="en-US"/>
        </a:p>
      </dgm:t>
    </dgm:pt>
    <dgm:pt modelId="{0AE30F4D-B786-48AB-83CC-951FA57F5E54}">
      <dgm:prSet/>
      <dgm:spPr/>
      <dgm:t>
        <a:bodyPr/>
        <a:lstStyle/>
        <a:p>
          <a:r>
            <a:rPr lang="en-US" dirty="0" smtClean="0"/>
            <a:t>Police Officers</a:t>
          </a:r>
          <a:endParaRPr lang="en-US" dirty="0"/>
        </a:p>
      </dgm:t>
    </dgm:pt>
    <dgm:pt modelId="{AA1F42C3-B73B-4ACA-9A33-3495F707ECE8}" type="parTrans" cxnId="{AD8F1471-06D4-4040-9EB3-787D87AB1748}">
      <dgm:prSet/>
      <dgm:spPr/>
      <dgm:t>
        <a:bodyPr/>
        <a:lstStyle/>
        <a:p>
          <a:endParaRPr lang="en-US"/>
        </a:p>
      </dgm:t>
    </dgm:pt>
    <dgm:pt modelId="{F4C1DB2F-1F27-4B92-B153-DB20833424ED}" type="sibTrans" cxnId="{AD8F1471-06D4-4040-9EB3-787D87AB1748}">
      <dgm:prSet/>
      <dgm:spPr/>
      <dgm:t>
        <a:bodyPr/>
        <a:lstStyle/>
        <a:p>
          <a:endParaRPr lang="en-US"/>
        </a:p>
      </dgm:t>
    </dgm:pt>
    <dgm:pt modelId="{D6F3FF71-B4C7-4E34-9DA5-EF0689A4BB39}">
      <dgm:prSet/>
      <dgm:spPr/>
      <dgm:t>
        <a:bodyPr/>
        <a:lstStyle/>
        <a:p>
          <a:r>
            <a:rPr lang="en-US" dirty="0" smtClean="0"/>
            <a:t>Security Screeners</a:t>
          </a:r>
          <a:endParaRPr lang="en-US" dirty="0"/>
        </a:p>
      </dgm:t>
    </dgm:pt>
    <dgm:pt modelId="{C103376E-9FAF-4EA9-83BF-CBC8B19F5471}" type="parTrans" cxnId="{342F1DA6-9E09-4707-8D73-7D6C0D78A6A4}">
      <dgm:prSet/>
      <dgm:spPr/>
      <dgm:t>
        <a:bodyPr/>
        <a:lstStyle/>
        <a:p>
          <a:endParaRPr lang="en-US"/>
        </a:p>
      </dgm:t>
    </dgm:pt>
    <dgm:pt modelId="{35150288-9918-4CA8-9252-F333B17ECACD}" type="sibTrans" cxnId="{342F1DA6-9E09-4707-8D73-7D6C0D78A6A4}">
      <dgm:prSet/>
      <dgm:spPr/>
      <dgm:t>
        <a:bodyPr/>
        <a:lstStyle/>
        <a:p>
          <a:endParaRPr lang="en-US"/>
        </a:p>
      </dgm:t>
    </dgm:pt>
    <dgm:pt modelId="{538ABF53-C7A1-46FE-A938-8CAD760E3C66}">
      <dgm:prSet/>
      <dgm:spPr/>
      <dgm:t>
        <a:bodyPr/>
        <a:lstStyle/>
        <a:p>
          <a:r>
            <a:rPr lang="en-US" dirty="0" smtClean="0"/>
            <a:t>Crime Prevention</a:t>
          </a:r>
        </a:p>
        <a:p>
          <a:r>
            <a:rPr lang="en-US" dirty="0" smtClean="0"/>
            <a:t>Sergeant</a:t>
          </a:r>
          <a:endParaRPr lang="en-US" dirty="0"/>
        </a:p>
      </dgm:t>
    </dgm:pt>
    <dgm:pt modelId="{36FA1783-CC02-4C91-996C-7F4F819A8C69}" type="parTrans" cxnId="{EEFDA025-D3D3-4042-B50B-4110C242D597}">
      <dgm:prSet/>
      <dgm:spPr/>
      <dgm:t>
        <a:bodyPr/>
        <a:lstStyle/>
        <a:p>
          <a:endParaRPr lang="en-US"/>
        </a:p>
      </dgm:t>
    </dgm:pt>
    <dgm:pt modelId="{C79F42EA-B178-456A-AA95-6541398C166E}" type="sibTrans" cxnId="{EEFDA025-D3D3-4042-B50B-4110C242D597}">
      <dgm:prSet/>
      <dgm:spPr/>
      <dgm:t>
        <a:bodyPr/>
        <a:lstStyle/>
        <a:p>
          <a:endParaRPr lang="en-US"/>
        </a:p>
      </dgm:t>
    </dgm:pt>
    <dgm:pt modelId="{AB62A238-5E14-4F9C-B8FF-A289211487F0}">
      <dgm:prSet/>
      <dgm:spPr/>
      <dgm:t>
        <a:bodyPr/>
        <a:lstStyle/>
        <a:p>
          <a:r>
            <a:rPr lang="en-US" dirty="0" smtClean="0"/>
            <a:t>Information Technology Coordinator</a:t>
          </a:r>
          <a:endParaRPr lang="en-US" dirty="0"/>
        </a:p>
      </dgm:t>
    </dgm:pt>
    <dgm:pt modelId="{8353E960-C9AC-47D3-B31A-C776D252BEE2}" type="parTrans" cxnId="{6ED7C945-C315-4398-B9B2-A59756AB95D8}">
      <dgm:prSet/>
      <dgm:spPr/>
      <dgm:t>
        <a:bodyPr/>
        <a:lstStyle/>
        <a:p>
          <a:endParaRPr lang="en-US"/>
        </a:p>
      </dgm:t>
    </dgm:pt>
    <dgm:pt modelId="{D8ECE577-AD55-4FC4-91FB-80D754A16F5D}" type="sibTrans" cxnId="{6ED7C945-C315-4398-B9B2-A59756AB95D8}">
      <dgm:prSet/>
      <dgm:spPr/>
      <dgm:t>
        <a:bodyPr/>
        <a:lstStyle/>
        <a:p>
          <a:endParaRPr lang="en-US"/>
        </a:p>
      </dgm:t>
    </dgm:pt>
    <dgm:pt modelId="{CCC0B69D-C268-41B4-A4A0-B5DF82FC2C0C}">
      <dgm:prSet/>
      <dgm:spPr/>
      <dgm:t>
        <a:bodyPr/>
        <a:lstStyle/>
        <a:p>
          <a:r>
            <a:rPr lang="en-US" dirty="0" smtClean="0"/>
            <a:t>Security Clearance </a:t>
          </a:r>
          <a:r>
            <a:rPr lang="en-US" dirty="0" smtClean="0"/>
            <a:t>Coordinators</a:t>
          </a:r>
          <a:endParaRPr lang="en-US" dirty="0"/>
        </a:p>
      </dgm:t>
    </dgm:pt>
    <dgm:pt modelId="{CCC82100-69D7-4752-8547-21502C09C75B}" type="parTrans" cxnId="{9141D30B-F5FE-4A1C-BEF9-83BFCC2B77E9}">
      <dgm:prSet/>
      <dgm:spPr/>
      <dgm:t>
        <a:bodyPr/>
        <a:lstStyle/>
        <a:p>
          <a:endParaRPr lang="en-US"/>
        </a:p>
      </dgm:t>
    </dgm:pt>
    <dgm:pt modelId="{29D2571A-0F6B-4C92-9E18-B3B265FBAC9A}" type="sibTrans" cxnId="{9141D30B-F5FE-4A1C-BEF9-83BFCC2B77E9}">
      <dgm:prSet/>
      <dgm:spPr/>
      <dgm:t>
        <a:bodyPr/>
        <a:lstStyle/>
        <a:p>
          <a:endParaRPr lang="en-US"/>
        </a:p>
      </dgm:t>
    </dgm:pt>
    <dgm:pt modelId="{B325D72C-0674-4C83-9CED-14F57322DDFC}">
      <dgm:prSet/>
      <dgm:spPr/>
      <dgm:t>
        <a:bodyPr/>
        <a:lstStyle/>
        <a:p>
          <a:r>
            <a:rPr lang="en-US" dirty="0" smtClean="0"/>
            <a:t>Body-Worn Camera Coordinator</a:t>
          </a:r>
          <a:endParaRPr lang="en-US" dirty="0"/>
        </a:p>
      </dgm:t>
    </dgm:pt>
    <dgm:pt modelId="{01B32728-AF2A-43D2-A6C9-1D0515B644C6}" type="parTrans" cxnId="{7099DE53-1DEE-496C-A856-7672241A0A41}">
      <dgm:prSet/>
      <dgm:spPr/>
      <dgm:t>
        <a:bodyPr/>
        <a:lstStyle/>
        <a:p>
          <a:endParaRPr lang="en-US"/>
        </a:p>
      </dgm:t>
    </dgm:pt>
    <dgm:pt modelId="{E0559CAE-10B6-42B7-98EE-DB57CDAEDF7C}" type="sibTrans" cxnId="{7099DE53-1DEE-496C-A856-7672241A0A41}">
      <dgm:prSet/>
      <dgm:spPr/>
      <dgm:t>
        <a:bodyPr/>
        <a:lstStyle/>
        <a:p>
          <a:endParaRPr lang="en-US"/>
        </a:p>
      </dgm:t>
    </dgm:pt>
    <dgm:pt modelId="{9A8C95FE-EE46-4877-9FEB-58EA4CA4659D}">
      <dgm:prSet/>
      <dgm:spPr/>
      <dgm:t>
        <a:bodyPr/>
        <a:lstStyle/>
        <a:p>
          <a:r>
            <a:rPr lang="en-US" dirty="0" smtClean="0"/>
            <a:t>Human Resources Assistant</a:t>
          </a:r>
          <a:endParaRPr lang="en-US" dirty="0"/>
        </a:p>
      </dgm:t>
    </dgm:pt>
    <dgm:pt modelId="{BB5AB89D-A74D-4DB7-8F2E-99C147090E0B}" type="parTrans" cxnId="{874A7D23-4F26-49C7-BFCC-108F2C6DB634}">
      <dgm:prSet/>
      <dgm:spPr/>
      <dgm:t>
        <a:bodyPr/>
        <a:lstStyle/>
        <a:p>
          <a:endParaRPr lang="en-US"/>
        </a:p>
      </dgm:t>
    </dgm:pt>
    <dgm:pt modelId="{AFCA55FB-CDD3-4A08-9431-587B9D526DB6}" type="sibTrans" cxnId="{874A7D23-4F26-49C7-BFCC-108F2C6DB634}">
      <dgm:prSet/>
      <dgm:spPr/>
      <dgm:t>
        <a:bodyPr/>
        <a:lstStyle/>
        <a:p>
          <a:endParaRPr lang="en-US"/>
        </a:p>
      </dgm:t>
    </dgm:pt>
    <dgm:pt modelId="{DDDD0062-A5D6-42F5-8CCC-BB87620D6F39}" type="pres">
      <dgm:prSet presAssocID="{3544FCF7-9E3D-41C9-8955-4763DF037D4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5190176-9E7C-4B98-A711-4274726347F5}" type="pres">
      <dgm:prSet presAssocID="{470AFC52-35DD-46E0-A3F5-15120AFF53CE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0BD878C-7484-4586-9D00-EDA36B412CDD}" type="pres">
      <dgm:prSet presAssocID="{470AFC52-35DD-46E0-A3F5-15120AFF53CE}" presName="rootComposite1" presStyleCnt="0"/>
      <dgm:spPr/>
      <dgm:t>
        <a:bodyPr/>
        <a:lstStyle/>
        <a:p>
          <a:endParaRPr lang="en-US"/>
        </a:p>
      </dgm:t>
    </dgm:pt>
    <dgm:pt modelId="{0BAB7F4D-56E3-4085-B3A6-270FBDC82DFF}" type="pres">
      <dgm:prSet presAssocID="{470AFC52-35DD-46E0-A3F5-15120AFF53C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806D3C-F98F-48A2-B6D6-A06B85858252}" type="pres">
      <dgm:prSet presAssocID="{470AFC52-35DD-46E0-A3F5-15120AFF53CE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FB2B96D-CA80-45B2-AE84-872484EB440E}" type="pres">
      <dgm:prSet presAssocID="{470AFC52-35DD-46E0-A3F5-15120AFF53CE}" presName="hierChild2" presStyleCnt="0"/>
      <dgm:spPr/>
      <dgm:t>
        <a:bodyPr/>
        <a:lstStyle/>
        <a:p>
          <a:endParaRPr lang="en-US"/>
        </a:p>
      </dgm:t>
    </dgm:pt>
    <dgm:pt modelId="{D224C7E1-4621-4A45-BEEE-6015E25FBC65}" type="pres">
      <dgm:prSet presAssocID="{F9411554-C106-419D-BAB3-FAD82F7D7767}" presName="Name37" presStyleLbl="parChTrans1D2" presStyleIdx="0" presStyleCnt="5"/>
      <dgm:spPr/>
      <dgm:t>
        <a:bodyPr/>
        <a:lstStyle/>
        <a:p>
          <a:endParaRPr lang="en-US"/>
        </a:p>
      </dgm:t>
    </dgm:pt>
    <dgm:pt modelId="{0E5EEDB2-1207-4DFC-A47C-A940D1B88D28}" type="pres">
      <dgm:prSet presAssocID="{D6105177-8CA3-48B4-87DF-AB55D16AA1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7009D77-301C-4CAA-B8B1-D1726D6C8B89}" type="pres">
      <dgm:prSet presAssocID="{D6105177-8CA3-48B4-87DF-AB55D16AA145}" presName="rootComposite" presStyleCnt="0"/>
      <dgm:spPr/>
      <dgm:t>
        <a:bodyPr/>
        <a:lstStyle/>
        <a:p>
          <a:endParaRPr lang="en-US"/>
        </a:p>
      </dgm:t>
    </dgm:pt>
    <dgm:pt modelId="{D3A7E824-D665-49C9-8F77-2579C27A8E4B}" type="pres">
      <dgm:prSet presAssocID="{D6105177-8CA3-48B4-87DF-AB55D16AA145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244CCDE-6DE8-4F90-ABE1-362536B9E698}" type="pres">
      <dgm:prSet presAssocID="{D6105177-8CA3-48B4-87DF-AB55D16AA145}" presName="rootConnector" presStyleLbl="node2" presStyleIdx="0" presStyleCnt="4"/>
      <dgm:spPr/>
      <dgm:t>
        <a:bodyPr/>
        <a:lstStyle/>
        <a:p>
          <a:endParaRPr lang="en-US"/>
        </a:p>
      </dgm:t>
    </dgm:pt>
    <dgm:pt modelId="{C2F72C55-DFA0-4411-9C60-3259F859F3EB}" type="pres">
      <dgm:prSet presAssocID="{D6105177-8CA3-48B4-87DF-AB55D16AA145}" presName="hierChild4" presStyleCnt="0"/>
      <dgm:spPr/>
      <dgm:t>
        <a:bodyPr/>
        <a:lstStyle/>
        <a:p>
          <a:endParaRPr lang="en-US"/>
        </a:p>
      </dgm:t>
    </dgm:pt>
    <dgm:pt modelId="{843D99AD-550F-472F-A445-93CE907BEFF0}" type="pres">
      <dgm:prSet presAssocID="{BB5AB89D-A74D-4DB7-8F2E-99C147090E0B}" presName="Name37" presStyleLbl="parChTrans1D3" presStyleIdx="0" presStyleCnt="7"/>
      <dgm:spPr/>
      <dgm:t>
        <a:bodyPr/>
        <a:lstStyle/>
        <a:p>
          <a:endParaRPr lang="en-US"/>
        </a:p>
      </dgm:t>
    </dgm:pt>
    <dgm:pt modelId="{99F788CD-F864-4163-A544-B320486336FE}" type="pres">
      <dgm:prSet presAssocID="{9A8C95FE-EE46-4877-9FEB-58EA4CA4659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846618E-FB9C-4017-A09A-56CC3504218C}" type="pres">
      <dgm:prSet presAssocID="{9A8C95FE-EE46-4877-9FEB-58EA4CA4659D}" presName="rootComposite" presStyleCnt="0"/>
      <dgm:spPr/>
      <dgm:t>
        <a:bodyPr/>
        <a:lstStyle/>
        <a:p>
          <a:endParaRPr lang="en-US"/>
        </a:p>
      </dgm:t>
    </dgm:pt>
    <dgm:pt modelId="{3AE78FC5-84F3-48B8-AE07-7FBDA2F5B94E}" type="pres">
      <dgm:prSet presAssocID="{9A8C95FE-EE46-4877-9FEB-58EA4CA4659D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17E051-AEB5-4AB1-BA65-00B7C0FBE1A7}" type="pres">
      <dgm:prSet presAssocID="{9A8C95FE-EE46-4877-9FEB-58EA4CA4659D}" presName="rootConnector" presStyleLbl="node3" presStyleIdx="0" presStyleCnt="6"/>
      <dgm:spPr/>
      <dgm:t>
        <a:bodyPr/>
        <a:lstStyle/>
        <a:p>
          <a:endParaRPr lang="en-US"/>
        </a:p>
      </dgm:t>
    </dgm:pt>
    <dgm:pt modelId="{D6C295AC-998E-4D44-8540-7830063A5947}" type="pres">
      <dgm:prSet presAssocID="{9A8C95FE-EE46-4877-9FEB-58EA4CA4659D}" presName="hierChild4" presStyleCnt="0"/>
      <dgm:spPr/>
      <dgm:t>
        <a:bodyPr/>
        <a:lstStyle/>
        <a:p>
          <a:endParaRPr lang="en-US"/>
        </a:p>
      </dgm:t>
    </dgm:pt>
    <dgm:pt modelId="{85EC987A-F145-4644-A057-50D7615CD2D9}" type="pres">
      <dgm:prSet presAssocID="{9A8C95FE-EE46-4877-9FEB-58EA4CA4659D}" presName="hierChild5" presStyleCnt="0"/>
      <dgm:spPr/>
      <dgm:t>
        <a:bodyPr/>
        <a:lstStyle/>
        <a:p>
          <a:endParaRPr lang="en-US"/>
        </a:p>
      </dgm:t>
    </dgm:pt>
    <dgm:pt modelId="{BDFB59A3-FE79-4118-8974-36437771C9ED}" type="pres">
      <dgm:prSet presAssocID="{D6105177-8CA3-48B4-87DF-AB55D16AA145}" presName="hierChild5" presStyleCnt="0"/>
      <dgm:spPr/>
      <dgm:t>
        <a:bodyPr/>
        <a:lstStyle/>
        <a:p>
          <a:endParaRPr lang="en-US"/>
        </a:p>
      </dgm:t>
    </dgm:pt>
    <dgm:pt modelId="{C9636ABA-E4D0-4D51-96C9-3A19EC4C2E63}" type="pres">
      <dgm:prSet presAssocID="{0F1F248C-C994-4B51-B87A-E63534863B70}" presName="Name37" presStyleLbl="parChTrans1D2" presStyleIdx="1" presStyleCnt="5"/>
      <dgm:spPr/>
      <dgm:t>
        <a:bodyPr/>
        <a:lstStyle/>
        <a:p>
          <a:endParaRPr lang="en-US"/>
        </a:p>
      </dgm:t>
    </dgm:pt>
    <dgm:pt modelId="{977C489D-9FA7-4DC9-9F40-8C8B5C7E4688}" type="pres">
      <dgm:prSet presAssocID="{BBB1B1D3-09A0-4670-9F32-351F805DF8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A43B161-D180-4110-8AAB-FC516AA31988}" type="pres">
      <dgm:prSet presAssocID="{BBB1B1D3-09A0-4670-9F32-351F805DF82A}" presName="rootComposite" presStyleCnt="0"/>
      <dgm:spPr/>
      <dgm:t>
        <a:bodyPr/>
        <a:lstStyle/>
        <a:p>
          <a:endParaRPr lang="en-US"/>
        </a:p>
      </dgm:t>
    </dgm:pt>
    <dgm:pt modelId="{57D7C7E1-0066-433B-AF65-A6436FA0BD7F}" type="pres">
      <dgm:prSet presAssocID="{BBB1B1D3-09A0-4670-9F32-351F805DF82A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6D3EF9-1D22-4325-BD8E-06DCCAFFD9B8}" type="pres">
      <dgm:prSet presAssocID="{BBB1B1D3-09A0-4670-9F32-351F805DF82A}" presName="rootConnector" presStyleLbl="node2" presStyleIdx="1" presStyleCnt="4"/>
      <dgm:spPr/>
      <dgm:t>
        <a:bodyPr/>
        <a:lstStyle/>
        <a:p>
          <a:endParaRPr lang="en-US"/>
        </a:p>
      </dgm:t>
    </dgm:pt>
    <dgm:pt modelId="{CC1F2B57-424C-4B52-B918-42DC0897470B}" type="pres">
      <dgm:prSet presAssocID="{BBB1B1D3-09A0-4670-9F32-351F805DF82A}" presName="hierChild4" presStyleCnt="0"/>
      <dgm:spPr/>
      <dgm:t>
        <a:bodyPr/>
        <a:lstStyle/>
        <a:p>
          <a:endParaRPr lang="en-US"/>
        </a:p>
      </dgm:t>
    </dgm:pt>
    <dgm:pt modelId="{A64C66AC-954E-41F6-AB71-FE650A517C8C}" type="pres">
      <dgm:prSet presAssocID="{A10F4817-EF37-493E-8B40-97BEFBA092F8}" presName="Name37" presStyleLbl="parChTrans1D3" presStyleIdx="1" presStyleCnt="7"/>
      <dgm:spPr/>
      <dgm:t>
        <a:bodyPr/>
        <a:lstStyle/>
        <a:p>
          <a:endParaRPr lang="en-US"/>
        </a:p>
      </dgm:t>
    </dgm:pt>
    <dgm:pt modelId="{2BDFFE34-10F0-4A4D-A065-0FEAD41BC6EA}" type="pres">
      <dgm:prSet presAssocID="{5FFB0B5B-2E83-42B8-B646-BFFEEC86D41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12EF81A-790B-4DBA-8B59-D619CE9B5B64}" type="pres">
      <dgm:prSet presAssocID="{5FFB0B5B-2E83-42B8-B646-BFFEEC86D41F}" presName="rootComposite" presStyleCnt="0"/>
      <dgm:spPr/>
      <dgm:t>
        <a:bodyPr/>
        <a:lstStyle/>
        <a:p>
          <a:endParaRPr lang="en-US"/>
        </a:p>
      </dgm:t>
    </dgm:pt>
    <dgm:pt modelId="{581BFD2C-3F8A-45ED-9DA9-2706BA292FEF}" type="pres">
      <dgm:prSet presAssocID="{5FFB0B5B-2E83-42B8-B646-BFFEEC86D41F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9F9760-2AC7-4C67-9BE2-D5FBF3E66B11}" type="pres">
      <dgm:prSet presAssocID="{5FFB0B5B-2E83-42B8-B646-BFFEEC86D41F}" presName="rootConnector" presStyleLbl="node3" presStyleIdx="1" presStyleCnt="6"/>
      <dgm:spPr/>
      <dgm:t>
        <a:bodyPr/>
        <a:lstStyle/>
        <a:p>
          <a:endParaRPr lang="en-US"/>
        </a:p>
      </dgm:t>
    </dgm:pt>
    <dgm:pt modelId="{BD3FFF3A-FADB-43E6-8DC7-339863194FF2}" type="pres">
      <dgm:prSet presAssocID="{5FFB0B5B-2E83-42B8-B646-BFFEEC86D41F}" presName="hierChild4" presStyleCnt="0"/>
      <dgm:spPr/>
      <dgm:t>
        <a:bodyPr/>
        <a:lstStyle/>
        <a:p>
          <a:endParaRPr lang="en-US"/>
        </a:p>
      </dgm:t>
    </dgm:pt>
    <dgm:pt modelId="{68FBD5EF-EF44-4DCC-8E00-C6596A8F18E1}" type="pres">
      <dgm:prSet presAssocID="{7ED50A5F-AB29-4CD4-89E7-3748659EF47A}" presName="Name37" presStyleLbl="parChTrans1D4" presStyleIdx="0" presStyleCnt="28"/>
      <dgm:spPr/>
      <dgm:t>
        <a:bodyPr/>
        <a:lstStyle/>
        <a:p>
          <a:endParaRPr lang="en-US"/>
        </a:p>
      </dgm:t>
    </dgm:pt>
    <dgm:pt modelId="{D17E9739-C802-4FCC-A5BD-77F8C39DB644}" type="pres">
      <dgm:prSet presAssocID="{FAE4B8E4-DD56-48D8-85AC-02F8315C8B8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66464FF-748B-4326-817D-EE8EC0D954A8}" type="pres">
      <dgm:prSet presAssocID="{FAE4B8E4-DD56-48D8-85AC-02F8315C8B89}" presName="rootComposite" presStyleCnt="0"/>
      <dgm:spPr/>
      <dgm:t>
        <a:bodyPr/>
        <a:lstStyle/>
        <a:p>
          <a:endParaRPr lang="en-US"/>
        </a:p>
      </dgm:t>
    </dgm:pt>
    <dgm:pt modelId="{59BE6610-5E9E-4D62-BE31-D62DD0613559}" type="pres">
      <dgm:prSet presAssocID="{FAE4B8E4-DD56-48D8-85AC-02F8315C8B89}" presName="rootText" presStyleLbl="node4" presStyleIdx="0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37FA21-80E7-462C-9B4B-CE0C2D09BAD5}" type="pres">
      <dgm:prSet presAssocID="{FAE4B8E4-DD56-48D8-85AC-02F8315C8B89}" presName="rootConnector" presStyleLbl="node4" presStyleIdx="0" presStyleCnt="28"/>
      <dgm:spPr/>
      <dgm:t>
        <a:bodyPr/>
        <a:lstStyle/>
        <a:p>
          <a:endParaRPr lang="en-US"/>
        </a:p>
      </dgm:t>
    </dgm:pt>
    <dgm:pt modelId="{864C5A7B-43E8-4A8C-80EC-733F3A3ED3AA}" type="pres">
      <dgm:prSet presAssocID="{FAE4B8E4-DD56-48D8-85AC-02F8315C8B89}" presName="hierChild4" presStyleCnt="0"/>
      <dgm:spPr/>
      <dgm:t>
        <a:bodyPr/>
        <a:lstStyle/>
        <a:p>
          <a:endParaRPr lang="en-US"/>
        </a:p>
      </dgm:t>
    </dgm:pt>
    <dgm:pt modelId="{3416F969-1737-48EB-92E0-5C5824C16176}" type="pres">
      <dgm:prSet presAssocID="{36FA1783-CC02-4C91-996C-7F4F819A8C69}" presName="Name37" presStyleLbl="parChTrans1D4" presStyleIdx="1" presStyleCnt="28"/>
      <dgm:spPr/>
      <dgm:t>
        <a:bodyPr/>
        <a:lstStyle/>
        <a:p>
          <a:endParaRPr lang="en-US"/>
        </a:p>
      </dgm:t>
    </dgm:pt>
    <dgm:pt modelId="{2C211A98-D545-4A8E-8F21-A8AF2A34408A}" type="pres">
      <dgm:prSet presAssocID="{538ABF53-C7A1-46FE-A938-8CAD760E3C66}" presName="hierRoot2" presStyleCnt="0">
        <dgm:presLayoutVars>
          <dgm:hierBranch val="r"/>
        </dgm:presLayoutVars>
      </dgm:prSet>
      <dgm:spPr/>
      <dgm:t>
        <a:bodyPr/>
        <a:lstStyle/>
        <a:p>
          <a:endParaRPr lang="en-US"/>
        </a:p>
      </dgm:t>
    </dgm:pt>
    <dgm:pt modelId="{13CAA3D1-5E0B-4A25-9670-CC806DCDF845}" type="pres">
      <dgm:prSet presAssocID="{538ABF53-C7A1-46FE-A938-8CAD760E3C66}" presName="rootComposite" presStyleCnt="0"/>
      <dgm:spPr/>
      <dgm:t>
        <a:bodyPr/>
        <a:lstStyle/>
        <a:p>
          <a:endParaRPr lang="en-US"/>
        </a:p>
      </dgm:t>
    </dgm:pt>
    <dgm:pt modelId="{D1AB22CD-F697-4431-B3DE-7F870C4FB74C}" type="pres">
      <dgm:prSet presAssocID="{538ABF53-C7A1-46FE-A938-8CAD760E3C66}" presName="rootText" presStyleLbl="node4" presStyleIdx="1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3F52C8-1194-4EC0-B77D-ACCE56BFD9DC}" type="pres">
      <dgm:prSet presAssocID="{538ABF53-C7A1-46FE-A938-8CAD760E3C66}" presName="rootConnector" presStyleLbl="node4" presStyleIdx="1" presStyleCnt="28"/>
      <dgm:spPr/>
      <dgm:t>
        <a:bodyPr/>
        <a:lstStyle/>
        <a:p>
          <a:endParaRPr lang="en-US"/>
        </a:p>
      </dgm:t>
    </dgm:pt>
    <dgm:pt modelId="{61C7046E-E38C-4C04-A521-F8FD760298A1}" type="pres">
      <dgm:prSet presAssocID="{538ABF53-C7A1-46FE-A938-8CAD760E3C66}" presName="hierChild4" presStyleCnt="0"/>
      <dgm:spPr/>
      <dgm:t>
        <a:bodyPr/>
        <a:lstStyle/>
        <a:p>
          <a:endParaRPr lang="en-US"/>
        </a:p>
      </dgm:t>
    </dgm:pt>
    <dgm:pt modelId="{6E9B285C-2269-45C1-9568-1A3183135A61}" type="pres">
      <dgm:prSet presAssocID="{538ABF53-C7A1-46FE-A938-8CAD760E3C66}" presName="hierChild5" presStyleCnt="0"/>
      <dgm:spPr/>
      <dgm:t>
        <a:bodyPr/>
        <a:lstStyle/>
        <a:p>
          <a:endParaRPr lang="en-US"/>
        </a:p>
      </dgm:t>
    </dgm:pt>
    <dgm:pt modelId="{E48DE727-162D-4262-A0ED-5E57CBD1012B}" type="pres">
      <dgm:prSet presAssocID="{7857E4AA-03A0-4B20-AE82-A67F8F73F23A}" presName="Name37" presStyleLbl="parChTrans1D4" presStyleIdx="2" presStyleCnt="28"/>
      <dgm:spPr/>
      <dgm:t>
        <a:bodyPr/>
        <a:lstStyle/>
        <a:p>
          <a:endParaRPr lang="en-US"/>
        </a:p>
      </dgm:t>
    </dgm:pt>
    <dgm:pt modelId="{56A0C164-30CE-4F6E-8530-FF457488EA7B}" type="pres">
      <dgm:prSet presAssocID="{EED26638-A525-4669-9CD1-8E085FB31A03}" presName="hierRoot2" presStyleCnt="0">
        <dgm:presLayoutVars>
          <dgm:hierBranch val="r"/>
        </dgm:presLayoutVars>
      </dgm:prSet>
      <dgm:spPr/>
      <dgm:t>
        <a:bodyPr/>
        <a:lstStyle/>
        <a:p>
          <a:endParaRPr lang="en-US"/>
        </a:p>
      </dgm:t>
    </dgm:pt>
    <dgm:pt modelId="{92DADA48-7B77-45D2-A19D-20328F5D6553}" type="pres">
      <dgm:prSet presAssocID="{EED26638-A525-4669-9CD1-8E085FB31A03}" presName="rootComposite" presStyleCnt="0"/>
      <dgm:spPr/>
      <dgm:t>
        <a:bodyPr/>
        <a:lstStyle/>
        <a:p>
          <a:endParaRPr lang="en-US"/>
        </a:p>
      </dgm:t>
    </dgm:pt>
    <dgm:pt modelId="{541A260C-CDA2-4209-BE0B-E4D1AB5D53DE}" type="pres">
      <dgm:prSet presAssocID="{EED26638-A525-4669-9CD1-8E085FB31A03}" presName="rootText" presStyleLbl="node4" presStyleIdx="2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D5AFD1-62E1-448B-A0B8-386266A0D5DB}" type="pres">
      <dgm:prSet presAssocID="{EED26638-A525-4669-9CD1-8E085FB31A03}" presName="rootConnector" presStyleLbl="node4" presStyleIdx="2" presStyleCnt="28"/>
      <dgm:spPr/>
      <dgm:t>
        <a:bodyPr/>
        <a:lstStyle/>
        <a:p>
          <a:endParaRPr lang="en-US"/>
        </a:p>
      </dgm:t>
    </dgm:pt>
    <dgm:pt modelId="{D329E949-CD25-45D8-B354-567D6B8E7AF6}" type="pres">
      <dgm:prSet presAssocID="{EED26638-A525-4669-9CD1-8E085FB31A03}" presName="hierChild4" presStyleCnt="0"/>
      <dgm:spPr/>
      <dgm:t>
        <a:bodyPr/>
        <a:lstStyle/>
        <a:p>
          <a:endParaRPr lang="en-US"/>
        </a:p>
      </dgm:t>
    </dgm:pt>
    <dgm:pt modelId="{1CA6D398-E172-4650-9BEC-3558E142DDA0}" type="pres">
      <dgm:prSet presAssocID="{23BD2F6B-92AF-4DC6-8BA9-252886CD699A}" presName="Name50" presStyleLbl="parChTrans1D4" presStyleIdx="3" presStyleCnt="28"/>
      <dgm:spPr/>
      <dgm:t>
        <a:bodyPr/>
        <a:lstStyle/>
        <a:p>
          <a:endParaRPr lang="en-US"/>
        </a:p>
      </dgm:t>
    </dgm:pt>
    <dgm:pt modelId="{B1459D42-E6C5-43C3-ADA8-C81512CB4E32}" type="pres">
      <dgm:prSet presAssocID="{A5BFA43A-29C2-419E-A33B-0A5521DF719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4C26634-7210-407A-B19F-214F6F4B512E}" type="pres">
      <dgm:prSet presAssocID="{A5BFA43A-29C2-419E-A33B-0A5521DF719B}" presName="rootComposite" presStyleCnt="0"/>
      <dgm:spPr/>
      <dgm:t>
        <a:bodyPr/>
        <a:lstStyle/>
        <a:p>
          <a:endParaRPr lang="en-US"/>
        </a:p>
      </dgm:t>
    </dgm:pt>
    <dgm:pt modelId="{EEE1A8B3-0632-4E74-AD99-818C507B5B7F}" type="pres">
      <dgm:prSet presAssocID="{A5BFA43A-29C2-419E-A33B-0A5521DF719B}" presName="rootText" presStyleLbl="node4" presStyleIdx="3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70DEEF-D17C-46DE-9715-7E50F0D5C063}" type="pres">
      <dgm:prSet presAssocID="{A5BFA43A-29C2-419E-A33B-0A5521DF719B}" presName="rootConnector" presStyleLbl="node4" presStyleIdx="3" presStyleCnt="28"/>
      <dgm:spPr/>
      <dgm:t>
        <a:bodyPr/>
        <a:lstStyle/>
        <a:p>
          <a:endParaRPr lang="en-US"/>
        </a:p>
      </dgm:t>
    </dgm:pt>
    <dgm:pt modelId="{A0916DF9-541D-409B-97C9-1B4480D5142E}" type="pres">
      <dgm:prSet presAssocID="{A5BFA43A-29C2-419E-A33B-0A5521DF719B}" presName="hierChild4" presStyleCnt="0"/>
      <dgm:spPr/>
      <dgm:t>
        <a:bodyPr/>
        <a:lstStyle/>
        <a:p>
          <a:endParaRPr lang="en-US"/>
        </a:p>
      </dgm:t>
    </dgm:pt>
    <dgm:pt modelId="{E77BB7B4-3CD3-4DE1-9ECE-35069441A220}" type="pres">
      <dgm:prSet presAssocID="{A5BFA43A-29C2-419E-A33B-0A5521DF719B}" presName="hierChild5" presStyleCnt="0"/>
      <dgm:spPr/>
      <dgm:t>
        <a:bodyPr/>
        <a:lstStyle/>
        <a:p>
          <a:endParaRPr lang="en-US"/>
        </a:p>
      </dgm:t>
    </dgm:pt>
    <dgm:pt modelId="{2D8D931C-2F74-4618-A1B8-B87F8FCE09E0}" type="pres">
      <dgm:prSet presAssocID="{EED26638-A525-4669-9CD1-8E085FB31A03}" presName="hierChild5" presStyleCnt="0"/>
      <dgm:spPr/>
      <dgm:t>
        <a:bodyPr/>
        <a:lstStyle/>
        <a:p>
          <a:endParaRPr lang="en-US"/>
        </a:p>
      </dgm:t>
    </dgm:pt>
    <dgm:pt modelId="{CB66359D-1FA5-4BC7-97BA-CC0A66F455F0}" type="pres">
      <dgm:prSet presAssocID="{8353E960-C9AC-47D3-B31A-C776D252BEE2}" presName="Name37" presStyleLbl="parChTrans1D4" presStyleIdx="4" presStyleCnt="28"/>
      <dgm:spPr/>
      <dgm:t>
        <a:bodyPr/>
        <a:lstStyle/>
        <a:p>
          <a:endParaRPr lang="en-US"/>
        </a:p>
      </dgm:t>
    </dgm:pt>
    <dgm:pt modelId="{E594631D-44C3-4138-914E-C5AC4EB8FD49}" type="pres">
      <dgm:prSet presAssocID="{AB62A238-5E14-4F9C-B8FF-A289211487F0}" presName="hierRoot2" presStyleCnt="0">
        <dgm:presLayoutVars>
          <dgm:hierBranch val="r"/>
        </dgm:presLayoutVars>
      </dgm:prSet>
      <dgm:spPr/>
      <dgm:t>
        <a:bodyPr/>
        <a:lstStyle/>
        <a:p>
          <a:endParaRPr lang="en-US"/>
        </a:p>
      </dgm:t>
    </dgm:pt>
    <dgm:pt modelId="{4496220E-D85D-4E48-997C-5592732B1566}" type="pres">
      <dgm:prSet presAssocID="{AB62A238-5E14-4F9C-B8FF-A289211487F0}" presName="rootComposite" presStyleCnt="0"/>
      <dgm:spPr/>
      <dgm:t>
        <a:bodyPr/>
        <a:lstStyle/>
        <a:p>
          <a:endParaRPr lang="en-US"/>
        </a:p>
      </dgm:t>
    </dgm:pt>
    <dgm:pt modelId="{0B011E88-B378-4E18-9EF4-0CF0A58E1FED}" type="pres">
      <dgm:prSet presAssocID="{AB62A238-5E14-4F9C-B8FF-A289211487F0}" presName="rootText" presStyleLbl="node4" presStyleIdx="4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1248DB-61EA-41DE-8270-D90DC21062EF}" type="pres">
      <dgm:prSet presAssocID="{AB62A238-5E14-4F9C-B8FF-A289211487F0}" presName="rootConnector" presStyleLbl="node4" presStyleIdx="4" presStyleCnt="28"/>
      <dgm:spPr/>
      <dgm:t>
        <a:bodyPr/>
        <a:lstStyle/>
        <a:p>
          <a:endParaRPr lang="en-US"/>
        </a:p>
      </dgm:t>
    </dgm:pt>
    <dgm:pt modelId="{5062AF6D-89D7-4DD9-A121-F6263F590033}" type="pres">
      <dgm:prSet presAssocID="{AB62A238-5E14-4F9C-B8FF-A289211487F0}" presName="hierChild4" presStyleCnt="0"/>
      <dgm:spPr/>
      <dgm:t>
        <a:bodyPr/>
        <a:lstStyle/>
        <a:p>
          <a:endParaRPr lang="en-US"/>
        </a:p>
      </dgm:t>
    </dgm:pt>
    <dgm:pt modelId="{0C6CDA25-85BE-4C6E-A930-A202993098AE}" type="pres">
      <dgm:prSet presAssocID="{AB62A238-5E14-4F9C-B8FF-A289211487F0}" presName="hierChild5" presStyleCnt="0"/>
      <dgm:spPr/>
      <dgm:t>
        <a:bodyPr/>
        <a:lstStyle/>
        <a:p>
          <a:endParaRPr lang="en-US"/>
        </a:p>
      </dgm:t>
    </dgm:pt>
    <dgm:pt modelId="{EA90675B-3841-4BA1-B2D7-AEAF14438BDB}" type="pres">
      <dgm:prSet presAssocID="{CCC82100-69D7-4752-8547-21502C09C75B}" presName="Name37" presStyleLbl="parChTrans1D4" presStyleIdx="5" presStyleCnt="28"/>
      <dgm:spPr/>
      <dgm:t>
        <a:bodyPr/>
        <a:lstStyle/>
        <a:p>
          <a:endParaRPr lang="en-US"/>
        </a:p>
      </dgm:t>
    </dgm:pt>
    <dgm:pt modelId="{B7197F98-435D-4E9D-824A-ABFD26467FB9}" type="pres">
      <dgm:prSet presAssocID="{CCC0B69D-C268-41B4-A4A0-B5DF82FC2C0C}" presName="hierRoot2" presStyleCnt="0">
        <dgm:presLayoutVars>
          <dgm:hierBranch val="r"/>
        </dgm:presLayoutVars>
      </dgm:prSet>
      <dgm:spPr/>
      <dgm:t>
        <a:bodyPr/>
        <a:lstStyle/>
        <a:p>
          <a:endParaRPr lang="en-US"/>
        </a:p>
      </dgm:t>
    </dgm:pt>
    <dgm:pt modelId="{5F3D6200-D41A-4930-AA53-31E645F32C0F}" type="pres">
      <dgm:prSet presAssocID="{CCC0B69D-C268-41B4-A4A0-B5DF82FC2C0C}" presName="rootComposite" presStyleCnt="0"/>
      <dgm:spPr/>
      <dgm:t>
        <a:bodyPr/>
        <a:lstStyle/>
        <a:p>
          <a:endParaRPr lang="en-US"/>
        </a:p>
      </dgm:t>
    </dgm:pt>
    <dgm:pt modelId="{35882EBF-58A4-4544-9822-BC52DAADB1A3}" type="pres">
      <dgm:prSet presAssocID="{CCC0B69D-C268-41B4-A4A0-B5DF82FC2C0C}" presName="rootText" presStyleLbl="node4" presStyleIdx="5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BFB13B-981F-4F9E-A0F1-57B20A050188}" type="pres">
      <dgm:prSet presAssocID="{CCC0B69D-C268-41B4-A4A0-B5DF82FC2C0C}" presName="rootConnector" presStyleLbl="node4" presStyleIdx="5" presStyleCnt="28"/>
      <dgm:spPr/>
      <dgm:t>
        <a:bodyPr/>
        <a:lstStyle/>
        <a:p>
          <a:endParaRPr lang="en-US"/>
        </a:p>
      </dgm:t>
    </dgm:pt>
    <dgm:pt modelId="{79DA6CCF-A3D1-406F-AF61-73EC4F80E8D8}" type="pres">
      <dgm:prSet presAssocID="{CCC0B69D-C268-41B4-A4A0-B5DF82FC2C0C}" presName="hierChild4" presStyleCnt="0"/>
      <dgm:spPr/>
      <dgm:t>
        <a:bodyPr/>
        <a:lstStyle/>
        <a:p>
          <a:endParaRPr lang="en-US"/>
        </a:p>
      </dgm:t>
    </dgm:pt>
    <dgm:pt modelId="{9C90C214-F801-4A92-AFF9-6501FE8D06CB}" type="pres">
      <dgm:prSet presAssocID="{CCC0B69D-C268-41B4-A4A0-B5DF82FC2C0C}" presName="hierChild5" presStyleCnt="0"/>
      <dgm:spPr/>
      <dgm:t>
        <a:bodyPr/>
        <a:lstStyle/>
        <a:p>
          <a:endParaRPr lang="en-US"/>
        </a:p>
      </dgm:t>
    </dgm:pt>
    <dgm:pt modelId="{5E08099B-E6B2-4B0A-85CA-6F9C4885D097}" type="pres">
      <dgm:prSet presAssocID="{FAE4B8E4-DD56-48D8-85AC-02F8315C8B89}" presName="hierChild5" presStyleCnt="0"/>
      <dgm:spPr/>
      <dgm:t>
        <a:bodyPr/>
        <a:lstStyle/>
        <a:p>
          <a:endParaRPr lang="en-US"/>
        </a:p>
      </dgm:t>
    </dgm:pt>
    <dgm:pt modelId="{CC9B3B60-FA75-4865-9006-89F42D3B3E68}" type="pres">
      <dgm:prSet presAssocID="{5FFB0B5B-2E83-42B8-B646-BFFEEC86D41F}" presName="hierChild5" presStyleCnt="0"/>
      <dgm:spPr/>
      <dgm:t>
        <a:bodyPr/>
        <a:lstStyle/>
        <a:p>
          <a:endParaRPr lang="en-US"/>
        </a:p>
      </dgm:t>
    </dgm:pt>
    <dgm:pt modelId="{093C659A-8E90-4586-96E4-00457CCC141F}" type="pres">
      <dgm:prSet presAssocID="{6061C5D4-BEE4-48B1-BD6D-38AC3982CD88}" presName="Name37" presStyleLbl="parChTrans1D3" presStyleIdx="2" presStyleCnt="7"/>
      <dgm:spPr/>
      <dgm:t>
        <a:bodyPr/>
        <a:lstStyle/>
        <a:p>
          <a:endParaRPr lang="en-US"/>
        </a:p>
      </dgm:t>
    </dgm:pt>
    <dgm:pt modelId="{3E5980B7-17B4-482A-9A79-4475A0463C02}" type="pres">
      <dgm:prSet presAssocID="{12B2DB12-8C8A-4310-8C49-C9E826C6DF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EEE181A-13B1-431D-9294-C24786DFA6CE}" type="pres">
      <dgm:prSet presAssocID="{12B2DB12-8C8A-4310-8C49-C9E826C6DF86}" presName="rootComposite" presStyleCnt="0"/>
      <dgm:spPr/>
      <dgm:t>
        <a:bodyPr/>
        <a:lstStyle/>
        <a:p>
          <a:endParaRPr lang="en-US"/>
        </a:p>
      </dgm:t>
    </dgm:pt>
    <dgm:pt modelId="{6BB6D1CF-50E9-4C94-AF41-D3A754449EB4}" type="pres">
      <dgm:prSet presAssocID="{12B2DB12-8C8A-4310-8C49-C9E826C6DF86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8A12E6-C944-4A04-B963-D10D90595D82}" type="pres">
      <dgm:prSet presAssocID="{12B2DB12-8C8A-4310-8C49-C9E826C6DF86}" presName="rootConnector" presStyleLbl="node3" presStyleIdx="2" presStyleCnt="6"/>
      <dgm:spPr/>
      <dgm:t>
        <a:bodyPr/>
        <a:lstStyle/>
        <a:p>
          <a:endParaRPr lang="en-US"/>
        </a:p>
      </dgm:t>
    </dgm:pt>
    <dgm:pt modelId="{2684E223-D51C-4989-97A6-317F7B7F1E03}" type="pres">
      <dgm:prSet presAssocID="{12B2DB12-8C8A-4310-8C49-C9E826C6DF86}" presName="hierChild4" presStyleCnt="0"/>
      <dgm:spPr/>
      <dgm:t>
        <a:bodyPr/>
        <a:lstStyle/>
        <a:p>
          <a:endParaRPr lang="en-US"/>
        </a:p>
      </dgm:t>
    </dgm:pt>
    <dgm:pt modelId="{32253E05-17A4-48E3-AA64-1B0ED7002CD1}" type="pres">
      <dgm:prSet presAssocID="{A4BDF638-9B4C-4EE6-A730-A1349A004A54}" presName="Name37" presStyleLbl="parChTrans1D4" presStyleIdx="6" presStyleCnt="28"/>
      <dgm:spPr/>
      <dgm:t>
        <a:bodyPr/>
        <a:lstStyle/>
        <a:p>
          <a:endParaRPr lang="en-US"/>
        </a:p>
      </dgm:t>
    </dgm:pt>
    <dgm:pt modelId="{61544F47-BA25-4FF6-BF4F-2FC067C37095}" type="pres">
      <dgm:prSet presAssocID="{23372F11-8677-4895-8EE3-BC6740CF6A8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264ECF1-6FFD-4395-A99B-80E1DC31A228}" type="pres">
      <dgm:prSet presAssocID="{23372F11-8677-4895-8EE3-BC6740CF6A8F}" presName="rootComposite" presStyleCnt="0"/>
      <dgm:spPr/>
      <dgm:t>
        <a:bodyPr/>
        <a:lstStyle/>
        <a:p>
          <a:endParaRPr lang="en-US"/>
        </a:p>
      </dgm:t>
    </dgm:pt>
    <dgm:pt modelId="{2965666F-7026-4DA8-8F61-75E19A537A64}" type="pres">
      <dgm:prSet presAssocID="{23372F11-8677-4895-8EE3-BC6740CF6A8F}" presName="rootText" presStyleLbl="node4" presStyleIdx="6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B4E356-B1CE-4885-BEA3-55FA752706BD}" type="pres">
      <dgm:prSet presAssocID="{23372F11-8677-4895-8EE3-BC6740CF6A8F}" presName="rootConnector" presStyleLbl="node4" presStyleIdx="6" presStyleCnt="28"/>
      <dgm:spPr/>
      <dgm:t>
        <a:bodyPr/>
        <a:lstStyle/>
        <a:p>
          <a:endParaRPr lang="en-US"/>
        </a:p>
      </dgm:t>
    </dgm:pt>
    <dgm:pt modelId="{AFC75A49-762E-4279-A075-7BD9E6689500}" type="pres">
      <dgm:prSet presAssocID="{23372F11-8677-4895-8EE3-BC6740CF6A8F}" presName="hierChild4" presStyleCnt="0"/>
      <dgm:spPr/>
      <dgm:t>
        <a:bodyPr/>
        <a:lstStyle/>
        <a:p>
          <a:endParaRPr lang="en-US"/>
        </a:p>
      </dgm:t>
    </dgm:pt>
    <dgm:pt modelId="{178ADA03-8988-4ED1-B22F-2D5C03FE4384}" type="pres">
      <dgm:prSet presAssocID="{BF69C718-C4AA-446B-8261-61B8F350257D}" presName="Name37" presStyleLbl="parChTrans1D4" presStyleIdx="7" presStyleCnt="28"/>
      <dgm:spPr/>
      <dgm:t>
        <a:bodyPr/>
        <a:lstStyle/>
        <a:p>
          <a:endParaRPr lang="en-US"/>
        </a:p>
      </dgm:t>
    </dgm:pt>
    <dgm:pt modelId="{C403D773-2731-41F2-B034-D69006089410}" type="pres">
      <dgm:prSet presAssocID="{842A3127-3794-4CF7-A0D8-A0A3FC9FC9A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505F12B-347E-4B21-84CC-81A2609B1253}" type="pres">
      <dgm:prSet presAssocID="{842A3127-3794-4CF7-A0D8-A0A3FC9FC9A6}" presName="rootComposite" presStyleCnt="0"/>
      <dgm:spPr/>
      <dgm:t>
        <a:bodyPr/>
        <a:lstStyle/>
        <a:p>
          <a:endParaRPr lang="en-US"/>
        </a:p>
      </dgm:t>
    </dgm:pt>
    <dgm:pt modelId="{F49905B2-9C28-4AF5-AE7A-5D8C6240EB55}" type="pres">
      <dgm:prSet presAssocID="{842A3127-3794-4CF7-A0D8-A0A3FC9FC9A6}" presName="rootText" presStyleLbl="node4" presStyleIdx="7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BDB4FF-2071-442A-AEBF-5B692D56BCC8}" type="pres">
      <dgm:prSet presAssocID="{842A3127-3794-4CF7-A0D8-A0A3FC9FC9A6}" presName="rootConnector" presStyleLbl="node4" presStyleIdx="7" presStyleCnt="28"/>
      <dgm:spPr/>
      <dgm:t>
        <a:bodyPr/>
        <a:lstStyle/>
        <a:p>
          <a:endParaRPr lang="en-US"/>
        </a:p>
      </dgm:t>
    </dgm:pt>
    <dgm:pt modelId="{EA63F3C4-5FAF-4643-933A-CA4EE9740560}" type="pres">
      <dgm:prSet presAssocID="{842A3127-3794-4CF7-A0D8-A0A3FC9FC9A6}" presName="hierChild4" presStyleCnt="0"/>
      <dgm:spPr/>
      <dgm:t>
        <a:bodyPr/>
        <a:lstStyle/>
        <a:p>
          <a:endParaRPr lang="en-US"/>
        </a:p>
      </dgm:t>
    </dgm:pt>
    <dgm:pt modelId="{EAEF294C-0B29-4DB2-BDC1-5654178A8E98}" type="pres">
      <dgm:prSet presAssocID="{842A3127-3794-4CF7-A0D8-A0A3FC9FC9A6}" presName="hierChild5" presStyleCnt="0"/>
      <dgm:spPr/>
      <dgm:t>
        <a:bodyPr/>
        <a:lstStyle/>
        <a:p>
          <a:endParaRPr lang="en-US"/>
        </a:p>
      </dgm:t>
    </dgm:pt>
    <dgm:pt modelId="{00DE6C17-3DE8-46BD-83A1-E03788B5231C}" type="pres">
      <dgm:prSet presAssocID="{23372F11-8677-4895-8EE3-BC6740CF6A8F}" presName="hierChild5" presStyleCnt="0"/>
      <dgm:spPr/>
      <dgm:t>
        <a:bodyPr/>
        <a:lstStyle/>
        <a:p>
          <a:endParaRPr lang="en-US"/>
        </a:p>
      </dgm:t>
    </dgm:pt>
    <dgm:pt modelId="{499449A1-FA5C-4E23-85C2-60341112D5AD}" type="pres">
      <dgm:prSet presAssocID="{D2085146-DD16-4C01-8194-D157734DBA57}" presName="Name37" presStyleLbl="parChTrans1D4" presStyleIdx="8" presStyleCnt="28"/>
      <dgm:spPr/>
      <dgm:t>
        <a:bodyPr/>
        <a:lstStyle/>
        <a:p>
          <a:endParaRPr lang="en-US"/>
        </a:p>
      </dgm:t>
    </dgm:pt>
    <dgm:pt modelId="{C1B46285-8350-40C4-9FCC-62F6480C89F3}" type="pres">
      <dgm:prSet presAssocID="{E5120E24-DAA4-4CFF-8260-A4FE32BDC51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5FD80C8-EEAC-44FE-A448-AFB8A0BE796E}" type="pres">
      <dgm:prSet presAssocID="{E5120E24-DAA4-4CFF-8260-A4FE32BDC518}" presName="rootComposite" presStyleCnt="0"/>
      <dgm:spPr/>
      <dgm:t>
        <a:bodyPr/>
        <a:lstStyle/>
        <a:p>
          <a:endParaRPr lang="en-US"/>
        </a:p>
      </dgm:t>
    </dgm:pt>
    <dgm:pt modelId="{FC4D32BF-B16D-4068-9C56-29B9D455C938}" type="pres">
      <dgm:prSet presAssocID="{E5120E24-DAA4-4CFF-8260-A4FE32BDC518}" presName="rootText" presStyleLbl="node4" presStyleIdx="8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0DC6FB-6F1F-4357-8088-5233F9CF7BFB}" type="pres">
      <dgm:prSet presAssocID="{E5120E24-DAA4-4CFF-8260-A4FE32BDC518}" presName="rootConnector" presStyleLbl="node4" presStyleIdx="8" presStyleCnt="28"/>
      <dgm:spPr/>
      <dgm:t>
        <a:bodyPr/>
        <a:lstStyle/>
        <a:p>
          <a:endParaRPr lang="en-US"/>
        </a:p>
      </dgm:t>
    </dgm:pt>
    <dgm:pt modelId="{E92A3505-9487-4ED4-AE9B-2ABC84521515}" type="pres">
      <dgm:prSet presAssocID="{E5120E24-DAA4-4CFF-8260-A4FE32BDC518}" presName="hierChild4" presStyleCnt="0"/>
      <dgm:spPr/>
      <dgm:t>
        <a:bodyPr/>
        <a:lstStyle/>
        <a:p>
          <a:endParaRPr lang="en-US"/>
        </a:p>
      </dgm:t>
    </dgm:pt>
    <dgm:pt modelId="{843EA0EE-F972-483F-8F97-67903F97D20F}" type="pres">
      <dgm:prSet presAssocID="{64FF0CF4-9645-48CE-AD24-5F147679DC96}" presName="Name37" presStyleLbl="parChTrans1D4" presStyleIdx="9" presStyleCnt="28"/>
      <dgm:spPr/>
      <dgm:t>
        <a:bodyPr/>
        <a:lstStyle/>
        <a:p>
          <a:endParaRPr lang="en-US"/>
        </a:p>
      </dgm:t>
    </dgm:pt>
    <dgm:pt modelId="{2D5B4483-330A-4470-B4FA-F4FC580AAFB4}" type="pres">
      <dgm:prSet presAssocID="{D03499CF-821D-48DE-9DD7-7D40D97DC5A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8B19AA2-ED14-4C49-9779-69012E5D82A9}" type="pres">
      <dgm:prSet presAssocID="{D03499CF-821D-48DE-9DD7-7D40D97DC5AB}" presName="rootComposite" presStyleCnt="0"/>
      <dgm:spPr/>
      <dgm:t>
        <a:bodyPr/>
        <a:lstStyle/>
        <a:p>
          <a:endParaRPr lang="en-US"/>
        </a:p>
      </dgm:t>
    </dgm:pt>
    <dgm:pt modelId="{763C0CD2-274D-4CC7-A0F7-474ADA43860F}" type="pres">
      <dgm:prSet presAssocID="{D03499CF-821D-48DE-9DD7-7D40D97DC5AB}" presName="rootText" presStyleLbl="node4" presStyleIdx="9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7CCB52-F23B-40FE-807B-9E4542D06B27}" type="pres">
      <dgm:prSet presAssocID="{D03499CF-821D-48DE-9DD7-7D40D97DC5AB}" presName="rootConnector" presStyleLbl="node4" presStyleIdx="9" presStyleCnt="28"/>
      <dgm:spPr/>
      <dgm:t>
        <a:bodyPr/>
        <a:lstStyle/>
        <a:p>
          <a:endParaRPr lang="en-US"/>
        </a:p>
      </dgm:t>
    </dgm:pt>
    <dgm:pt modelId="{6D4E2B24-8F47-4160-B0CF-25E30E7967AF}" type="pres">
      <dgm:prSet presAssocID="{D03499CF-821D-48DE-9DD7-7D40D97DC5AB}" presName="hierChild4" presStyleCnt="0"/>
      <dgm:spPr/>
      <dgm:t>
        <a:bodyPr/>
        <a:lstStyle/>
        <a:p>
          <a:endParaRPr lang="en-US"/>
        </a:p>
      </dgm:t>
    </dgm:pt>
    <dgm:pt modelId="{BAD19060-3562-4293-877C-F6CF4B932B73}" type="pres">
      <dgm:prSet presAssocID="{D03499CF-821D-48DE-9DD7-7D40D97DC5AB}" presName="hierChild5" presStyleCnt="0"/>
      <dgm:spPr/>
      <dgm:t>
        <a:bodyPr/>
        <a:lstStyle/>
        <a:p>
          <a:endParaRPr lang="en-US"/>
        </a:p>
      </dgm:t>
    </dgm:pt>
    <dgm:pt modelId="{EE3F62E5-02E4-4EC1-9BEB-D1D452DCC4A4}" type="pres">
      <dgm:prSet presAssocID="{E5120E24-DAA4-4CFF-8260-A4FE32BDC518}" presName="hierChild5" presStyleCnt="0"/>
      <dgm:spPr/>
      <dgm:t>
        <a:bodyPr/>
        <a:lstStyle/>
        <a:p>
          <a:endParaRPr lang="en-US"/>
        </a:p>
      </dgm:t>
    </dgm:pt>
    <dgm:pt modelId="{4190D6BD-B527-4118-A85A-2CDC93AB1472}" type="pres">
      <dgm:prSet presAssocID="{0E5F3771-720B-4410-82FF-A996344911F3}" presName="Name37" presStyleLbl="parChTrans1D4" presStyleIdx="10" presStyleCnt="28"/>
      <dgm:spPr/>
      <dgm:t>
        <a:bodyPr/>
        <a:lstStyle/>
        <a:p>
          <a:endParaRPr lang="en-US"/>
        </a:p>
      </dgm:t>
    </dgm:pt>
    <dgm:pt modelId="{D390281F-4900-4F3C-B71A-40C7CFBD94A9}" type="pres">
      <dgm:prSet presAssocID="{5B251203-79D3-44BE-9A4C-C36ECD16943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FE8C25D-66B7-4CB6-8630-BC057B8B6E1C}" type="pres">
      <dgm:prSet presAssocID="{5B251203-79D3-44BE-9A4C-C36ECD16943D}" presName="rootComposite" presStyleCnt="0"/>
      <dgm:spPr/>
      <dgm:t>
        <a:bodyPr/>
        <a:lstStyle/>
        <a:p>
          <a:endParaRPr lang="en-US"/>
        </a:p>
      </dgm:t>
    </dgm:pt>
    <dgm:pt modelId="{FCB062FD-21B3-424B-95F4-D57CEF50D8C1}" type="pres">
      <dgm:prSet presAssocID="{5B251203-79D3-44BE-9A4C-C36ECD16943D}" presName="rootText" presStyleLbl="node4" presStyleIdx="10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BF7A3C-C055-42E5-AFEC-EF943BFF5D36}" type="pres">
      <dgm:prSet presAssocID="{5B251203-79D3-44BE-9A4C-C36ECD16943D}" presName="rootConnector" presStyleLbl="node4" presStyleIdx="10" presStyleCnt="28"/>
      <dgm:spPr/>
      <dgm:t>
        <a:bodyPr/>
        <a:lstStyle/>
        <a:p>
          <a:endParaRPr lang="en-US"/>
        </a:p>
      </dgm:t>
    </dgm:pt>
    <dgm:pt modelId="{A7587607-227D-4AB2-84B5-0AC27076C8A2}" type="pres">
      <dgm:prSet presAssocID="{5B251203-79D3-44BE-9A4C-C36ECD16943D}" presName="hierChild4" presStyleCnt="0"/>
      <dgm:spPr/>
      <dgm:t>
        <a:bodyPr/>
        <a:lstStyle/>
        <a:p>
          <a:endParaRPr lang="en-US"/>
        </a:p>
      </dgm:t>
    </dgm:pt>
    <dgm:pt modelId="{66C9B502-2472-47CD-B98A-8770577DA8EC}" type="pres">
      <dgm:prSet presAssocID="{0E5ECE77-2BBD-49D5-A47C-08F1160A1ABF}" presName="Name37" presStyleLbl="parChTrans1D4" presStyleIdx="11" presStyleCnt="28"/>
      <dgm:spPr/>
      <dgm:t>
        <a:bodyPr/>
        <a:lstStyle/>
        <a:p>
          <a:endParaRPr lang="en-US"/>
        </a:p>
      </dgm:t>
    </dgm:pt>
    <dgm:pt modelId="{FAF4BF30-D460-41A2-8E23-2674826F906C}" type="pres">
      <dgm:prSet presAssocID="{B31A3E4C-B4C7-4E60-AB68-F9D9A477C88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B465DF1-665D-4474-84F4-5C77687E303B}" type="pres">
      <dgm:prSet presAssocID="{B31A3E4C-B4C7-4E60-AB68-F9D9A477C88F}" presName="rootComposite" presStyleCnt="0"/>
      <dgm:spPr/>
      <dgm:t>
        <a:bodyPr/>
        <a:lstStyle/>
        <a:p>
          <a:endParaRPr lang="en-US"/>
        </a:p>
      </dgm:t>
    </dgm:pt>
    <dgm:pt modelId="{860AD698-4760-48FF-B82A-0CAAA0872242}" type="pres">
      <dgm:prSet presAssocID="{B31A3E4C-B4C7-4E60-AB68-F9D9A477C88F}" presName="rootText" presStyleLbl="node4" presStyleIdx="11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DFF03B-5704-4E48-BEDA-8988A4AC8C18}" type="pres">
      <dgm:prSet presAssocID="{B31A3E4C-B4C7-4E60-AB68-F9D9A477C88F}" presName="rootConnector" presStyleLbl="node4" presStyleIdx="11" presStyleCnt="28"/>
      <dgm:spPr/>
      <dgm:t>
        <a:bodyPr/>
        <a:lstStyle/>
        <a:p>
          <a:endParaRPr lang="en-US"/>
        </a:p>
      </dgm:t>
    </dgm:pt>
    <dgm:pt modelId="{F90B7EAF-FE48-4B9B-AE26-7BCFB821DA4B}" type="pres">
      <dgm:prSet presAssocID="{B31A3E4C-B4C7-4E60-AB68-F9D9A477C88F}" presName="hierChild4" presStyleCnt="0"/>
      <dgm:spPr/>
      <dgm:t>
        <a:bodyPr/>
        <a:lstStyle/>
        <a:p>
          <a:endParaRPr lang="en-US"/>
        </a:p>
      </dgm:t>
    </dgm:pt>
    <dgm:pt modelId="{98F69140-BF76-4E21-8969-35D9B9B413AD}" type="pres">
      <dgm:prSet presAssocID="{B3241062-E6A2-4F8A-A051-3900B98C754B}" presName="Name37" presStyleLbl="parChTrans1D4" presStyleIdx="12" presStyleCnt="28"/>
      <dgm:spPr/>
      <dgm:t>
        <a:bodyPr/>
        <a:lstStyle/>
        <a:p>
          <a:endParaRPr lang="en-US"/>
        </a:p>
      </dgm:t>
    </dgm:pt>
    <dgm:pt modelId="{A7FB159E-BC28-496E-A4A1-FE87A41A8D31}" type="pres">
      <dgm:prSet presAssocID="{44DC377C-FABE-4353-8437-FF393054EB0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91CAC7A-1707-4A8C-B727-2E3BC3F0E31B}" type="pres">
      <dgm:prSet presAssocID="{44DC377C-FABE-4353-8437-FF393054EB0F}" presName="rootComposite" presStyleCnt="0"/>
      <dgm:spPr/>
      <dgm:t>
        <a:bodyPr/>
        <a:lstStyle/>
        <a:p>
          <a:endParaRPr lang="en-US"/>
        </a:p>
      </dgm:t>
    </dgm:pt>
    <dgm:pt modelId="{8208817C-3F04-4D91-951B-BB80D9B96001}" type="pres">
      <dgm:prSet presAssocID="{44DC377C-FABE-4353-8437-FF393054EB0F}" presName="rootText" presStyleLbl="node4" presStyleIdx="12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C2D6CE-4418-4251-A7C5-7A6223750EC8}" type="pres">
      <dgm:prSet presAssocID="{44DC377C-FABE-4353-8437-FF393054EB0F}" presName="rootConnector" presStyleLbl="node4" presStyleIdx="12" presStyleCnt="28"/>
      <dgm:spPr/>
      <dgm:t>
        <a:bodyPr/>
        <a:lstStyle/>
        <a:p>
          <a:endParaRPr lang="en-US"/>
        </a:p>
      </dgm:t>
    </dgm:pt>
    <dgm:pt modelId="{C6D7C970-E641-4791-A807-69FCAF8DD442}" type="pres">
      <dgm:prSet presAssocID="{44DC377C-FABE-4353-8437-FF393054EB0F}" presName="hierChild4" presStyleCnt="0"/>
      <dgm:spPr/>
      <dgm:t>
        <a:bodyPr/>
        <a:lstStyle/>
        <a:p>
          <a:endParaRPr lang="en-US"/>
        </a:p>
      </dgm:t>
    </dgm:pt>
    <dgm:pt modelId="{9BD9EFBE-145A-4B39-801C-7EB8295C31E5}" type="pres">
      <dgm:prSet presAssocID="{B4E470A7-6344-4D7B-AD4C-614D03CBFA24}" presName="Name37" presStyleLbl="parChTrans1D4" presStyleIdx="13" presStyleCnt="28"/>
      <dgm:spPr/>
      <dgm:t>
        <a:bodyPr/>
        <a:lstStyle/>
        <a:p>
          <a:endParaRPr lang="en-US"/>
        </a:p>
      </dgm:t>
    </dgm:pt>
    <dgm:pt modelId="{B9330CE1-1DFA-4F91-8853-5BDD809E187F}" type="pres">
      <dgm:prSet presAssocID="{72A4028F-C343-4845-B648-507F3E8FAA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10BDD94-ECEC-4A97-8710-FA83C1BC3BA7}" type="pres">
      <dgm:prSet presAssocID="{72A4028F-C343-4845-B648-507F3E8FAAB4}" presName="rootComposite" presStyleCnt="0"/>
      <dgm:spPr/>
      <dgm:t>
        <a:bodyPr/>
        <a:lstStyle/>
        <a:p>
          <a:endParaRPr lang="en-US"/>
        </a:p>
      </dgm:t>
    </dgm:pt>
    <dgm:pt modelId="{7BD8D78A-6FE3-4358-8D54-B76A0D6D76CF}" type="pres">
      <dgm:prSet presAssocID="{72A4028F-C343-4845-B648-507F3E8FAAB4}" presName="rootText" presStyleLbl="node4" presStyleIdx="13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67F975-ADFF-4B3F-AD3C-3CCDBF22FC28}" type="pres">
      <dgm:prSet presAssocID="{72A4028F-C343-4845-B648-507F3E8FAAB4}" presName="rootConnector" presStyleLbl="node4" presStyleIdx="13" presStyleCnt="28"/>
      <dgm:spPr/>
      <dgm:t>
        <a:bodyPr/>
        <a:lstStyle/>
        <a:p>
          <a:endParaRPr lang="en-US"/>
        </a:p>
      </dgm:t>
    </dgm:pt>
    <dgm:pt modelId="{4C2DA481-3314-485F-8836-10CC6226DF13}" type="pres">
      <dgm:prSet presAssocID="{72A4028F-C343-4845-B648-507F3E8FAAB4}" presName="hierChild4" presStyleCnt="0"/>
      <dgm:spPr/>
      <dgm:t>
        <a:bodyPr/>
        <a:lstStyle/>
        <a:p>
          <a:endParaRPr lang="en-US"/>
        </a:p>
      </dgm:t>
    </dgm:pt>
    <dgm:pt modelId="{3E97D2B6-E3D4-429A-ACF4-FAC2ECDC4BEA}" type="pres">
      <dgm:prSet presAssocID="{72A4028F-C343-4845-B648-507F3E8FAAB4}" presName="hierChild5" presStyleCnt="0"/>
      <dgm:spPr/>
      <dgm:t>
        <a:bodyPr/>
        <a:lstStyle/>
        <a:p>
          <a:endParaRPr lang="en-US"/>
        </a:p>
      </dgm:t>
    </dgm:pt>
    <dgm:pt modelId="{472E1385-C5A9-47EF-854A-7CAA6D4D3AA3}" type="pres">
      <dgm:prSet presAssocID="{56E8A598-7BD3-445D-A129-2F050B9F9AB8}" presName="Name37" presStyleLbl="parChTrans1D4" presStyleIdx="14" presStyleCnt="28"/>
      <dgm:spPr/>
      <dgm:t>
        <a:bodyPr/>
        <a:lstStyle/>
        <a:p>
          <a:endParaRPr lang="en-US"/>
        </a:p>
      </dgm:t>
    </dgm:pt>
    <dgm:pt modelId="{5F7D170D-AEE8-4D49-ABB7-78F6C14CD804}" type="pres">
      <dgm:prSet presAssocID="{052ED003-2DA1-4526-8D56-F31D0446791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C101C7F-5E02-4D98-8296-F1CFD23F0DE7}" type="pres">
      <dgm:prSet presAssocID="{052ED003-2DA1-4526-8D56-F31D0446791D}" presName="rootComposite" presStyleCnt="0"/>
      <dgm:spPr/>
      <dgm:t>
        <a:bodyPr/>
        <a:lstStyle/>
        <a:p>
          <a:endParaRPr lang="en-US"/>
        </a:p>
      </dgm:t>
    </dgm:pt>
    <dgm:pt modelId="{FD0466F2-73AB-48A8-891F-0A368002B613}" type="pres">
      <dgm:prSet presAssocID="{052ED003-2DA1-4526-8D56-F31D0446791D}" presName="rootText" presStyleLbl="node4" presStyleIdx="14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7BEDA5-16E9-4A35-A7DA-4A33D5B45B0C}" type="pres">
      <dgm:prSet presAssocID="{052ED003-2DA1-4526-8D56-F31D0446791D}" presName="rootConnector" presStyleLbl="node4" presStyleIdx="14" presStyleCnt="28"/>
      <dgm:spPr/>
      <dgm:t>
        <a:bodyPr/>
        <a:lstStyle/>
        <a:p>
          <a:endParaRPr lang="en-US"/>
        </a:p>
      </dgm:t>
    </dgm:pt>
    <dgm:pt modelId="{C7B7FCB4-2A47-48BB-839D-62AF6A852F52}" type="pres">
      <dgm:prSet presAssocID="{052ED003-2DA1-4526-8D56-F31D0446791D}" presName="hierChild4" presStyleCnt="0"/>
      <dgm:spPr/>
      <dgm:t>
        <a:bodyPr/>
        <a:lstStyle/>
        <a:p>
          <a:endParaRPr lang="en-US"/>
        </a:p>
      </dgm:t>
    </dgm:pt>
    <dgm:pt modelId="{2C74034A-0A5A-4D1C-9095-FE555F52753F}" type="pres">
      <dgm:prSet presAssocID="{052ED003-2DA1-4526-8D56-F31D0446791D}" presName="hierChild5" presStyleCnt="0"/>
      <dgm:spPr/>
      <dgm:t>
        <a:bodyPr/>
        <a:lstStyle/>
        <a:p>
          <a:endParaRPr lang="en-US"/>
        </a:p>
      </dgm:t>
    </dgm:pt>
    <dgm:pt modelId="{D1894D2E-400C-4CFD-BD64-E210C4B0E871}" type="pres">
      <dgm:prSet presAssocID="{4B0361E7-FF8D-48A4-999E-F77C88919703}" presName="Name37" presStyleLbl="parChTrans1D4" presStyleIdx="15" presStyleCnt="28"/>
      <dgm:spPr/>
      <dgm:t>
        <a:bodyPr/>
        <a:lstStyle/>
        <a:p>
          <a:endParaRPr lang="en-US"/>
        </a:p>
      </dgm:t>
    </dgm:pt>
    <dgm:pt modelId="{3051FE01-C666-41AD-B39D-C66E111A6767}" type="pres">
      <dgm:prSet presAssocID="{12D74BCC-D129-488B-A1FE-9C31C5A71D7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40780FC-47CD-48AB-BA2E-EB3076941495}" type="pres">
      <dgm:prSet presAssocID="{12D74BCC-D129-488B-A1FE-9C31C5A71D7D}" presName="rootComposite" presStyleCnt="0"/>
      <dgm:spPr/>
      <dgm:t>
        <a:bodyPr/>
        <a:lstStyle/>
        <a:p>
          <a:endParaRPr lang="en-US"/>
        </a:p>
      </dgm:t>
    </dgm:pt>
    <dgm:pt modelId="{279D81DF-39C1-4EC7-92BB-D60FEAAEEFB3}" type="pres">
      <dgm:prSet presAssocID="{12D74BCC-D129-488B-A1FE-9C31C5A71D7D}" presName="rootText" presStyleLbl="node4" presStyleIdx="15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B08792-1CBA-403E-96F0-980617FE92B8}" type="pres">
      <dgm:prSet presAssocID="{12D74BCC-D129-488B-A1FE-9C31C5A71D7D}" presName="rootConnector" presStyleLbl="node4" presStyleIdx="15" presStyleCnt="28"/>
      <dgm:spPr/>
      <dgm:t>
        <a:bodyPr/>
        <a:lstStyle/>
        <a:p>
          <a:endParaRPr lang="en-US"/>
        </a:p>
      </dgm:t>
    </dgm:pt>
    <dgm:pt modelId="{379B2233-C72F-4074-8ACE-0390E7F86031}" type="pres">
      <dgm:prSet presAssocID="{12D74BCC-D129-488B-A1FE-9C31C5A71D7D}" presName="hierChild4" presStyleCnt="0"/>
      <dgm:spPr/>
      <dgm:t>
        <a:bodyPr/>
        <a:lstStyle/>
        <a:p>
          <a:endParaRPr lang="en-US"/>
        </a:p>
      </dgm:t>
    </dgm:pt>
    <dgm:pt modelId="{32FE899F-9237-435B-A129-22C7B37B967C}" type="pres">
      <dgm:prSet presAssocID="{12D74BCC-D129-488B-A1FE-9C31C5A71D7D}" presName="hierChild5" presStyleCnt="0"/>
      <dgm:spPr/>
      <dgm:t>
        <a:bodyPr/>
        <a:lstStyle/>
        <a:p>
          <a:endParaRPr lang="en-US"/>
        </a:p>
      </dgm:t>
    </dgm:pt>
    <dgm:pt modelId="{E3534B63-C66A-486F-8BAF-145144605093}" type="pres">
      <dgm:prSet presAssocID="{44DC377C-FABE-4353-8437-FF393054EB0F}" presName="hierChild5" presStyleCnt="0"/>
      <dgm:spPr/>
      <dgm:t>
        <a:bodyPr/>
        <a:lstStyle/>
        <a:p>
          <a:endParaRPr lang="en-US"/>
        </a:p>
      </dgm:t>
    </dgm:pt>
    <dgm:pt modelId="{D113FD26-557B-4E54-91BE-CADCA7C9A395}" type="pres">
      <dgm:prSet presAssocID="{23621D23-0250-463D-9BB8-62448913A833}" presName="Name37" presStyleLbl="parChTrans1D4" presStyleIdx="16" presStyleCnt="28"/>
      <dgm:spPr/>
      <dgm:t>
        <a:bodyPr/>
        <a:lstStyle/>
        <a:p>
          <a:endParaRPr lang="en-US"/>
        </a:p>
      </dgm:t>
    </dgm:pt>
    <dgm:pt modelId="{29A7A201-D68F-4FB5-899E-6739FBF2EF9D}" type="pres">
      <dgm:prSet presAssocID="{FFFDF64B-85C3-47B1-AF05-649199C9C7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11C7186-C9D3-4685-A5B7-514AD6E131B4}" type="pres">
      <dgm:prSet presAssocID="{FFFDF64B-85C3-47B1-AF05-649199C9C793}" presName="rootComposite" presStyleCnt="0"/>
      <dgm:spPr/>
      <dgm:t>
        <a:bodyPr/>
        <a:lstStyle/>
        <a:p>
          <a:endParaRPr lang="en-US"/>
        </a:p>
      </dgm:t>
    </dgm:pt>
    <dgm:pt modelId="{A31059CE-E867-42A7-AEDA-FBAA541B6075}" type="pres">
      <dgm:prSet presAssocID="{FFFDF64B-85C3-47B1-AF05-649199C9C793}" presName="rootText" presStyleLbl="node4" presStyleIdx="16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C7E706-A133-45F7-9832-97DB9960E8C5}" type="pres">
      <dgm:prSet presAssocID="{FFFDF64B-85C3-47B1-AF05-649199C9C793}" presName="rootConnector" presStyleLbl="node4" presStyleIdx="16" presStyleCnt="28"/>
      <dgm:spPr/>
      <dgm:t>
        <a:bodyPr/>
        <a:lstStyle/>
        <a:p>
          <a:endParaRPr lang="en-US"/>
        </a:p>
      </dgm:t>
    </dgm:pt>
    <dgm:pt modelId="{F338F83B-C365-494F-825C-BCAFC8691F59}" type="pres">
      <dgm:prSet presAssocID="{FFFDF64B-85C3-47B1-AF05-649199C9C793}" presName="hierChild4" presStyleCnt="0"/>
      <dgm:spPr/>
      <dgm:t>
        <a:bodyPr/>
        <a:lstStyle/>
        <a:p>
          <a:endParaRPr lang="en-US"/>
        </a:p>
      </dgm:t>
    </dgm:pt>
    <dgm:pt modelId="{FAC02955-6452-4D04-9B81-A68B2DEDF1F8}" type="pres">
      <dgm:prSet presAssocID="{DFFE41D0-6CC8-49C0-9E53-1FD093B974A8}" presName="Name37" presStyleLbl="parChTrans1D4" presStyleIdx="17" presStyleCnt="28"/>
      <dgm:spPr/>
      <dgm:t>
        <a:bodyPr/>
        <a:lstStyle/>
        <a:p>
          <a:endParaRPr lang="en-US"/>
        </a:p>
      </dgm:t>
    </dgm:pt>
    <dgm:pt modelId="{B8E66894-715C-4287-AF86-08E0CB1A991F}" type="pres">
      <dgm:prSet presAssocID="{01C2DAFB-948E-48C8-A0F5-86D3B408E2D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6659319-E1DD-4BE1-9E97-8793A14B573A}" type="pres">
      <dgm:prSet presAssocID="{01C2DAFB-948E-48C8-A0F5-86D3B408E2DB}" presName="rootComposite" presStyleCnt="0"/>
      <dgm:spPr/>
      <dgm:t>
        <a:bodyPr/>
        <a:lstStyle/>
        <a:p>
          <a:endParaRPr lang="en-US"/>
        </a:p>
      </dgm:t>
    </dgm:pt>
    <dgm:pt modelId="{77862F5E-0B93-45EE-A209-9204C6F23529}" type="pres">
      <dgm:prSet presAssocID="{01C2DAFB-948E-48C8-A0F5-86D3B408E2DB}" presName="rootText" presStyleLbl="node4" presStyleIdx="17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B16F023-463B-4BDE-932F-D6DE7183B849}" type="pres">
      <dgm:prSet presAssocID="{01C2DAFB-948E-48C8-A0F5-86D3B408E2DB}" presName="rootConnector" presStyleLbl="node4" presStyleIdx="17" presStyleCnt="28"/>
      <dgm:spPr/>
      <dgm:t>
        <a:bodyPr/>
        <a:lstStyle/>
        <a:p>
          <a:endParaRPr lang="en-US"/>
        </a:p>
      </dgm:t>
    </dgm:pt>
    <dgm:pt modelId="{48B3A07D-C3BF-456E-AA16-8A64A36DD89B}" type="pres">
      <dgm:prSet presAssocID="{01C2DAFB-948E-48C8-A0F5-86D3B408E2DB}" presName="hierChild4" presStyleCnt="0"/>
      <dgm:spPr/>
      <dgm:t>
        <a:bodyPr/>
        <a:lstStyle/>
        <a:p>
          <a:endParaRPr lang="en-US"/>
        </a:p>
      </dgm:t>
    </dgm:pt>
    <dgm:pt modelId="{B7CC6A23-003E-4CCA-97B5-9702F979DDF2}" type="pres">
      <dgm:prSet presAssocID="{01C2DAFB-948E-48C8-A0F5-86D3B408E2DB}" presName="hierChild5" presStyleCnt="0"/>
      <dgm:spPr/>
      <dgm:t>
        <a:bodyPr/>
        <a:lstStyle/>
        <a:p>
          <a:endParaRPr lang="en-US"/>
        </a:p>
      </dgm:t>
    </dgm:pt>
    <dgm:pt modelId="{F9F9E2D5-9232-4215-B1C3-65DEBCD665D4}" type="pres">
      <dgm:prSet presAssocID="{6BEAA29C-F511-4EEB-AE0D-F3A155E2B957}" presName="Name37" presStyleLbl="parChTrans1D4" presStyleIdx="18" presStyleCnt="28"/>
      <dgm:spPr/>
      <dgm:t>
        <a:bodyPr/>
        <a:lstStyle/>
        <a:p>
          <a:endParaRPr lang="en-US"/>
        </a:p>
      </dgm:t>
    </dgm:pt>
    <dgm:pt modelId="{ED764F94-43EB-4ADC-880D-2A463A2EC867}" type="pres">
      <dgm:prSet presAssocID="{FD8DD804-8F25-49F1-97B0-588AB941D2D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3E4C41F-7E1D-4C6B-A8B6-365577CC8E4C}" type="pres">
      <dgm:prSet presAssocID="{FD8DD804-8F25-49F1-97B0-588AB941D2D8}" presName="rootComposite" presStyleCnt="0"/>
      <dgm:spPr/>
      <dgm:t>
        <a:bodyPr/>
        <a:lstStyle/>
        <a:p>
          <a:endParaRPr lang="en-US"/>
        </a:p>
      </dgm:t>
    </dgm:pt>
    <dgm:pt modelId="{B492D6BB-33BE-4801-8FD9-B0C0C6E8E488}" type="pres">
      <dgm:prSet presAssocID="{FD8DD804-8F25-49F1-97B0-588AB941D2D8}" presName="rootText" presStyleLbl="node4" presStyleIdx="18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3BA10C-C129-4101-A33A-F9795AB67E58}" type="pres">
      <dgm:prSet presAssocID="{FD8DD804-8F25-49F1-97B0-588AB941D2D8}" presName="rootConnector" presStyleLbl="node4" presStyleIdx="18" presStyleCnt="28"/>
      <dgm:spPr/>
      <dgm:t>
        <a:bodyPr/>
        <a:lstStyle/>
        <a:p>
          <a:endParaRPr lang="en-US"/>
        </a:p>
      </dgm:t>
    </dgm:pt>
    <dgm:pt modelId="{89E393E9-F9D2-49F7-8215-187A05690E2E}" type="pres">
      <dgm:prSet presAssocID="{FD8DD804-8F25-49F1-97B0-588AB941D2D8}" presName="hierChild4" presStyleCnt="0"/>
      <dgm:spPr/>
      <dgm:t>
        <a:bodyPr/>
        <a:lstStyle/>
        <a:p>
          <a:endParaRPr lang="en-US"/>
        </a:p>
      </dgm:t>
    </dgm:pt>
    <dgm:pt modelId="{B748F2F5-CFFB-4342-A2AC-54FAF3CD6CE2}" type="pres">
      <dgm:prSet presAssocID="{FD8DD804-8F25-49F1-97B0-588AB941D2D8}" presName="hierChild5" presStyleCnt="0"/>
      <dgm:spPr/>
      <dgm:t>
        <a:bodyPr/>
        <a:lstStyle/>
        <a:p>
          <a:endParaRPr lang="en-US"/>
        </a:p>
      </dgm:t>
    </dgm:pt>
    <dgm:pt modelId="{D8F880CA-313B-4447-B87E-F44B3029A038}" type="pres">
      <dgm:prSet presAssocID="{FFFDF64B-85C3-47B1-AF05-649199C9C793}" presName="hierChild5" presStyleCnt="0"/>
      <dgm:spPr/>
      <dgm:t>
        <a:bodyPr/>
        <a:lstStyle/>
        <a:p>
          <a:endParaRPr lang="en-US"/>
        </a:p>
      </dgm:t>
    </dgm:pt>
    <dgm:pt modelId="{65B9A924-B673-467E-90B4-FB1793C9B5A1}" type="pres">
      <dgm:prSet presAssocID="{AF3759EA-6E99-4835-ACCA-BD6EAE72BE47}" presName="Name37" presStyleLbl="parChTrans1D4" presStyleIdx="19" presStyleCnt="28"/>
      <dgm:spPr/>
      <dgm:t>
        <a:bodyPr/>
        <a:lstStyle/>
        <a:p>
          <a:endParaRPr lang="en-US"/>
        </a:p>
      </dgm:t>
    </dgm:pt>
    <dgm:pt modelId="{96EB1F16-F773-486A-BE1E-945A28D17DD6}" type="pres">
      <dgm:prSet presAssocID="{D0DFB61A-88A4-49CF-B02C-9882FD2ED79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E45E763-1B6D-4AD8-BA5C-B362D74E522A}" type="pres">
      <dgm:prSet presAssocID="{D0DFB61A-88A4-49CF-B02C-9882FD2ED79F}" presName="rootComposite" presStyleCnt="0"/>
      <dgm:spPr/>
      <dgm:t>
        <a:bodyPr/>
        <a:lstStyle/>
        <a:p>
          <a:endParaRPr lang="en-US"/>
        </a:p>
      </dgm:t>
    </dgm:pt>
    <dgm:pt modelId="{526A67A2-F9AA-4D42-827E-05A7BE2AE70E}" type="pres">
      <dgm:prSet presAssocID="{D0DFB61A-88A4-49CF-B02C-9882FD2ED79F}" presName="rootText" presStyleLbl="node4" presStyleIdx="19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705C89-13DB-4092-A975-03328C21370E}" type="pres">
      <dgm:prSet presAssocID="{D0DFB61A-88A4-49CF-B02C-9882FD2ED79F}" presName="rootConnector" presStyleLbl="node4" presStyleIdx="19" presStyleCnt="28"/>
      <dgm:spPr/>
      <dgm:t>
        <a:bodyPr/>
        <a:lstStyle/>
        <a:p>
          <a:endParaRPr lang="en-US"/>
        </a:p>
      </dgm:t>
    </dgm:pt>
    <dgm:pt modelId="{159A856E-00E6-4134-9FAE-E005F35410A6}" type="pres">
      <dgm:prSet presAssocID="{D0DFB61A-88A4-49CF-B02C-9882FD2ED79F}" presName="hierChild4" presStyleCnt="0"/>
      <dgm:spPr/>
      <dgm:t>
        <a:bodyPr/>
        <a:lstStyle/>
        <a:p>
          <a:endParaRPr lang="en-US"/>
        </a:p>
      </dgm:t>
    </dgm:pt>
    <dgm:pt modelId="{08F6FC7E-3F42-487C-8527-5269C69FCBDC}" type="pres">
      <dgm:prSet presAssocID="{AA1F42C3-B73B-4ACA-9A33-3495F707ECE8}" presName="Name37" presStyleLbl="parChTrans1D4" presStyleIdx="20" presStyleCnt="28"/>
      <dgm:spPr/>
      <dgm:t>
        <a:bodyPr/>
        <a:lstStyle/>
        <a:p>
          <a:endParaRPr lang="en-US"/>
        </a:p>
      </dgm:t>
    </dgm:pt>
    <dgm:pt modelId="{B129D883-EBEA-483E-847A-C29A4F8F1F30}" type="pres">
      <dgm:prSet presAssocID="{0AE30F4D-B786-48AB-83CC-951FA57F5E5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6052BA5-67D1-4B8A-B42F-5CBA3D184043}" type="pres">
      <dgm:prSet presAssocID="{0AE30F4D-B786-48AB-83CC-951FA57F5E54}" presName="rootComposite" presStyleCnt="0"/>
      <dgm:spPr/>
      <dgm:t>
        <a:bodyPr/>
        <a:lstStyle/>
        <a:p>
          <a:endParaRPr lang="en-US"/>
        </a:p>
      </dgm:t>
    </dgm:pt>
    <dgm:pt modelId="{67036B78-B80A-4593-B7CC-A37E03BA0E0A}" type="pres">
      <dgm:prSet presAssocID="{0AE30F4D-B786-48AB-83CC-951FA57F5E54}" presName="rootText" presStyleLbl="node4" presStyleIdx="20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FBB64D-6E46-4A5B-8ED0-730952092D98}" type="pres">
      <dgm:prSet presAssocID="{0AE30F4D-B786-48AB-83CC-951FA57F5E54}" presName="rootConnector" presStyleLbl="node4" presStyleIdx="20" presStyleCnt="28"/>
      <dgm:spPr/>
      <dgm:t>
        <a:bodyPr/>
        <a:lstStyle/>
        <a:p>
          <a:endParaRPr lang="en-US"/>
        </a:p>
      </dgm:t>
    </dgm:pt>
    <dgm:pt modelId="{6C35191C-7C21-4448-8C18-A5BAA1C6664C}" type="pres">
      <dgm:prSet presAssocID="{0AE30F4D-B786-48AB-83CC-951FA57F5E54}" presName="hierChild4" presStyleCnt="0"/>
      <dgm:spPr/>
      <dgm:t>
        <a:bodyPr/>
        <a:lstStyle/>
        <a:p>
          <a:endParaRPr lang="en-US"/>
        </a:p>
      </dgm:t>
    </dgm:pt>
    <dgm:pt modelId="{2ECDE02C-A02B-4380-AD30-8DB3FE096F35}" type="pres">
      <dgm:prSet presAssocID="{0AE30F4D-B786-48AB-83CC-951FA57F5E54}" presName="hierChild5" presStyleCnt="0"/>
      <dgm:spPr/>
      <dgm:t>
        <a:bodyPr/>
        <a:lstStyle/>
        <a:p>
          <a:endParaRPr lang="en-US"/>
        </a:p>
      </dgm:t>
    </dgm:pt>
    <dgm:pt modelId="{60E4845F-38C0-4AB5-9F95-58B18A894EB3}" type="pres">
      <dgm:prSet presAssocID="{C103376E-9FAF-4EA9-83BF-CBC8B19F5471}" presName="Name37" presStyleLbl="parChTrans1D4" presStyleIdx="21" presStyleCnt="28"/>
      <dgm:spPr/>
      <dgm:t>
        <a:bodyPr/>
        <a:lstStyle/>
        <a:p>
          <a:endParaRPr lang="en-US"/>
        </a:p>
      </dgm:t>
    </dgm:pt>
    <dgm:pt modelId="{53F806B7-4E61-4917-896E-A0459FD89D9B}" type="pres">
      <dgm:prSet presAssocID="{D6F3FF71-B4C7-4E34-9DA5-EF0689A4BB3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37FE7A8-3882-4962-9EAE-2BA04356D02E}" type="pres">
      <dgm:prSet presAssocID="{D6F3FF71-B4C7-4E34-9DA5-EF0689A4BB39}" presName="rootComposite" presStyleCnt="0"/>
      <dgm:spPr/>
      <dgm:t>
        <a:bodyPr/>
        <a:lstStyle/>
        <a:p>
          <a:endParaRPr lang="en-US"/>
        </a:p>
      </dgm:t>
    </dgm:pt>
    <dgm:pt modelId="{82F6DBD6-7D40-4CF9-9553-4A711A07304A}" type="pres">
      <dgm:prSet presAssocID="{D6F3FF71-B4C7-4E34-9DA5-EF0689A4BB39}" presName="rootText" presStyleLbl="node4" presStyleIdx="21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A3E2B3-C713-4079-9B23-FA23802BA9C0}" type="pres">
      <dgm:prSet presAssocID="{D6F3FF71-B4C7-4E34-9DA5-EF0689A4BB39}" presName="rootConnector" presStyleLbl="node4" presStyleIdx="21" presStyleCnt="28"/>
      <dgm:spPr/>
      <dgm:t>
        <a:bodyPr/>
        <a:lstStyle/>
        <a:p>
          <a:endParaRPr lang="en-US"/>
        </a:p>
      </dgm:t>
    </dgm:pt>
    <dgm:pt modelId="{697770D1-44A3-4FAD-9690-B8DECB7B222D}" type="pres">
      <dgm:prSet presAssocID="{D6F3FF71-B4C7-4E34-9DA5-EF0689A4BB39}" presName="hierChild4" presStyleCnt="0"/>
      <dgm:spPr/>
      <dgm:t>
        <a:bodyPr/>
        <a:lstStyle/>
        <a:p>
          <a:endParaRPr lang="en-US"/>
        </a:p>
      </dgm:t>
    </dgm:pt>
    <dgm:pt modelId="{A536880B-5DD5-4ECA-8636-1A6274B10F8D}" type="pres">
      <dgm:prSet presAssocID="{D6F3FF71-B4C7-4E34-9DA5-EF0689A4BB39}" presName="hierChild5" presStyleCnt="0"/>
      <dgm:spPr/>
      <dgm:t>
        <a:bodyPr/>
        <a:lstStyle/>
        <a:p>
          <a:endParaRPr lang="en-US"/>
        </a:p>
      </dgm:t>
    </dgm:pt>
    <dgm:pt modelId="{B3E8F635-9F0B-439B-8CE0-C71DEB7A52AC}" type="pres">
      <dgm:prSet presAssocID="{D0DFB61A-88A4-49CF-B02C-9882FD2ED79F}" presName="hierChild5" presStyleCnt="0"/>
      <dgm:spPr/>
      <dgm:t>
        <a:bodyPr/>
        <a:lstStyle/>
        <a:p>
          <a:endParaRPr lang="en-US"/>
        </a:p>
      </dgm:t>
    </dgm:pt>
    <dgm:pt modelId="{8929934B-6D95-44DD-AB4E-C116496A57D5}" type="pres">
      <dgm:prSet presAssocID="{B31A3E4C-B4C7-4E60-AB68-F9D9A477C88F}" presName="hierChild5" presStyleCnt="0"/>
      <dgm:spPr/>
      <dgm:t>
        <a:bodyPr/>
        <a:lstStyle/>
        <a:p>
          <a:endParaRPr lang="en-US"/>
        </a:p>
      </dgm:t>
    </dgm:pt>
    <dgm:pt modelId="{E14E7576-D5A5-4D44-9598-7C18A4EAD123}" type="pres">
      <dgm:prSet presAssocID="{5B251203-79D3-44BE-9A4C-C36ECD16943D}" presName="hierChild5" presStyleCnt="0"/>
      <dgm:spPr/>
      <dgm:t>
        <a:bodyPr/>
        <a:lstStyle/>
        <a:p>
          <a:endParaRPr lang="en-US"/>
        </a:p>
      </dgm:t>
    </dgm:pt>
    <dgm:pt modelId="{58380F89-3266-418A-9678-780247E2877A}" type="pres">
      <dgm:prSet presAssocID="{12B2DB12-8C8A-4310-8C49-C9E826C6DF86}" presName="hierChild5" presStyleCnt="0"/>
      <dgm:spPr/>
      <dgm:t>
        <a:bodyPr/>
        <a:lstStyle/>
        <a:p>
          <a:endParaRPr lang="en-US"/>
        </a:p>
      </dgm:t>
    </dgm:pt>
    <dgm:pt modelId="{A76E211F-3AED-4CEC-9C2E-0B2312D2E4C5}" type="pres">
      <dgm:prSet presAssocID="{2C5CCDCB-6789-4717-B345-678F933E39A8}" presName="Name37" presStyleLbl="parChTrans1D3" presStyleIdx="3" presStyleCnt="7"/>
      <dgm:spPr/>
      <dgm:t>
        <a:bodyPr/>
        <a:lstStyle/>
        <a:p>
          <a:endParaRPr lang="en-US"/>
        </a:p>
      </dgm:t>
    </dgm:pt>
    <dgm:pt modelId="{7127FD2B-35C2-4ABF-95D2-CD87CDB68DB9}" type="pres">
      <dgm:prSet presAssocID="{85372445-52DD-4463-BD81-2353F77B92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9057226-0D04-49DB-AAC6-B3029B57238E}" type="pres">
      <dgm:prSet presAssocID="{85372445-52DD-4463-BD81-2353F77B922A}" presName="rootComposite" presStyleCnt="0"/>
      <dgm:spPr/>
      <dgm:t>
        <a:bodyPr/>
        <a:lstStyle/>
        <a:p>
          <a:endParaRPr lang="en-US"/>
        </a:p>
      </dgm:t>
    </dgm:pt>
    <dgm:pt modelId="{B7C2CC8A-D2E1-412A-832B-8491E2479B38}" type="pres">
      <dgm:prSet presAssocID="{85372445-52DD-4463-BD81-2353F77B922A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E5D2B0-62EB-42AE-A78C-2F7121805DFF}" type="pres">
      <dgm:prSet presAssocID="{85372445-52DD-4463-BD81-2353F77B922A}" presName="rootConnector" presStyleLbl="node3" presStyleIdx="3" presStyleCnt="6"/>
      <dgm:spPr/>
      <dgm:t>
        <a:bodyPr/>
        <a:lstStyle/>
        <a:p>
          <a:endParaRPr lang="en-US"/>
        </a:p>
      </dgm:t>
    </dgm:pt>
    <dgm:pt modelId="{81B95E24-C8E3-47BF-92CB-E25BC1FD9B57}" type="pres">
      <dgm:prSet presAssocID="{85372445-52DD-4463-BD81-2353F77B922A}" presName="hierChild4" presStyleCnt="0"/>
      <dgm:spPr/>
      <dgm:t>
        <a:bodyPr/>
        <a:lstStyle/>
        <a:p>
          <a:endParaRPr lang="en-US"/>
        </a:p>
      </dgm:t>
    </dgm:pt>
    <dgm:pt modelId="{9712B9A4-7C5D-4FD3-B6E1-A0823CD6B6DB}" type="pres">
      <dgm:prSet presAssocID="{85372445-52DD-4463-BD81-2353F77B922A}" presName="hierChild5" presStyleCnt="0"/>
      <dgm:spPr/>
      <dgm:t>
        <a:bodyPr/>
        <a:lstStyle/>
        <a:p>
          <a:endParaRPr lang="en-US"/>
        </a:p>
      </dgm:t>
    </dgm:pt>
    <dgm:pt modelId="{21E10901-0906-496F-92FF-FA833BB6A777}" type="pres">
      <dgm:prSet presAssocID="{A0EE89FF-35EC-40E6-9C14-D8F8599FE0A9}" presName="Name37" presStyleLbl="parChTrans1D3" presStyleIdx="4" presStyleCnt="7"/>
      <dgm:spPr/>
      <dgm:t>
        <a:bodyPr/>
        <a:lstStyle/>
        <a:p>
          <a:endParaRPr lang="en-US"/>
        </a:p>
      </dgm:t>
    </dgm:pt>
    <dgm:pt modelId="{4C70F3CC-96BE-4065-B370-6B2BDD48B226}" type="pres">
      <dgm:prSet presAssocID="{2EEF5EBE-66FE-496C-9C92-D7296075AA5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3AC81FB-656E-406F-821A-9AE63642392B}" type="pres">
      <dgm:prSet presAssocID="{2EEF5EBE-66FE-496C-9C92-D7296075AA52}" presName="rootComposite" presStyleCnt="0"/>
      <dgm:spPr/>
      <dgm:t>
        <a:bodyPr/>
        <a:lstStyle/>
        <a:p>
          <a:endParaRPr lang="en-US"/>
        </a:p>
      </dgm:t>
    </dgm:pt>
    <dgm:pt modelId="{EDE7DE7C-FF40-40AE-BC44-E0588A0BD9C1}" type="pres">
      <dgm:prSet presAssocID="{2EEF5EBE-66FE-496C-9C92-D7296075AA52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D7B779-480B-4851-857E-10AE7BA17166}" type="pres">
      <dgm:prSet presAssocID="{2EEF5EBE-66FE-496C-9C92-D7296075AA52}" presName="rootConnector" presStyleLbl="node3" presStyleIdx="4" presStyleCnt="6"/>
      <dgm:spPr/>
      <dgm:t>
        <a:bodyPr/>
        <a:lstStyle/>
        <a:p>
          <a:endParaRPr lang="en-US"/>
        </a:p>
      </dgm:t>
    </dgm:pt>
    <dgm:pt modelId="{B7A1F58C-E14E-4291-8AE9-1317612C3F97}" type="pres">
      <dgm:prSet presAssocID="{2EEF5EBE-66FE-496C-9C92-D7296075AA52}" presName="hierChild4" presStyleCnt="0"/>
      <dgm:spPr/>
      <dgm:t>
        <a:bodyPr/>
        <a:lstStyle/>
        <a:p>
          <a:endParaRPr lang="en-US"/>
        </a:p>
      </dgm:t>
    </dgm:pt>
    <dgm:pt modelId="{7B1608A8-0339-465E-9A7A-FDFEFA93EE05}" type="pres">
      <dgm:prSet presAssocID="{BB6DA699-A517-433F-B541-D812972EBB9A}" presName="Name37" presStyleLbl="parChTrans1D4" presStyleIdx="22" presStyleCnt="28"/>
      <dgm:spPr/>
      <dgm:t>
        <a:bodyPr/>
        <a:lstStyle/>
        <a:p>
          <a:endParaRPr lang="en-US"/>
        </a:p>
      </dgm:t>
    </dgm:pt>
    <dgm:pt modelId="{C1AB793D-0356-4699-B5FD-98043995EBD3}" type="pres">
      <dgm:prSet presAssocID="{7728E046-2486-47AD-A9DE-5A7AAE0A0BC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02E55D1-9884-4B7A-8228-BC20C23876A9}" type="pres">
      <dgm:prSet presAssocID="{7728E046-2486-47AD-A9DE-5A7AAE0A0BCE}" presName="rootComposite" presStyleCnt="0"/>
      <dgm:spPr/>
      <dgm:t>
        <a:bodyPr/>
        <a:lstStyle/>
        <a:p>
          <a:endParaRPr lang="en-US"/>
        </a:p>
      </dgm:t>
    </dgm:pt>
    <dgm:pt modelId="{B94EE28F-70A1-413E-BA87-D9297FF0A454}" type="pres">
      <dgm:prSet presAssocID="{7728E046-2486-47AD-A9DE-5A7AAE0A0BCE}" presName="rootText" presStyleLbl="node4" presStyleIdx="22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A8595A-9356-4280-8A72-0A45A5F48D3C}" type="pres">
      <dgm:prSet presAssocID="{7728E046-2486-47AD-A9DE-5A7AAE0A0BCE}" presName="rootConnector" presStyleLbl="node4" presStyleIdx="22" presStyleCnt="28"/>
      <dgm:spPr/>
      <dgm:t>
        <a:bodyPr/>
        <a:lstStyle/>
        <a:p>
          <a:endParaRPr lang="en-US"/>
        </a:p>
      </dgm:t>
    </dgm:pt>
    <dgm:pt modelId="{ADE54BAB-7C5C-450C-9C76-86189A7B19DC}" type="pres">
      <dgm:prSet presAssocID="{7728E046-2486-47AD-A9DE-5A7AAE0A0BCE}" presName="hierChild4" presStyleCnt="0"/>
      <dgm:spPr/>
      <dgm:t>
        <a:bodyPr/>
        <a:lstStyle/>
        <a:p>
          <a:endParaRPr lang="en-US"/>
        </a:p>
      </dgm:t>
    </dgm:pt>
    <dgm:pt modelId="{242A4262-5A11-441C-93C9-2D5FD9D10C92}" type="pres">
      <dgm:prSet presAssocID="{01B32728-AF2A-43D2-A6C9-1D0515B644C6}" presName="Name37" presStyleLbl="parChTrans1D4" presStyleIdx="23" presStyleCnt="28"/>
      <dgm:spPr/>
      <dgm:t>
        <a:bodyPr/>
        <a:lstStyle/>
        <a:p>
          <a:endParaRPr lang="en-US"/>
        </a:p>
      </dgm:t>
    </dgm:pt>
    <dgm:pt modelId="{E5DFE233-4B25-43E1-BA98-65AF8053A1FF}" type="pres">
      <dgm:prSet presAssocID="{B325D72C-0674-4C83-9CED-14F57322DDF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492F948-A439-4F8E-B6F9-C8DBF157BCC4}" type="pres">
      <dgm:prSet presAssocID="{B325D72C-0674-4C83-9CED-14F57322DDFC}" presName="rootComposite" presStyleCnt="0"/>
      <dgm:spPr/>
      <dgm:t>
        <a:bodyPr/>
        <a:lstStyle/>
        <a:p>
          <a:endParaRPr lang="en-US"/>
        </a:p>
      </dgm:t>
    </dgm:pt>
    <dgm:pt modelId="{1FF73346-8F85-417C-8CDE-42126CCEAA5E}" type="pres">
      <dgm:prSet presAssocID="{B325D72C-0674-4C83-9CED-14F57322DDFC}" presName="rootText" presStyleLbl="node4" presStyleIdx="23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0D64BE-9CD4-44BA-8A79-076DBA83FA76}" type="pres">
      <dgm:prSet presAssocID="{B325D72C-0674-4C83-9CED-14F57322DDFC}" presName="rootConnector" presStyleLbl="node4" presStyleIdx="23" presStyleCnt="28"/>
      <dgm:spPr/>
      <dgm:t>
        <a:bodyPr/>
        <a:lstStyle/>
        <a:p>
          <a:endParaRPr lang="en-US"/>
        </a:p>
      </dgm:t>
    </dgm:pt>
    <dgm:pt modelId="{2645F015-85C9-4BBB-A61F-5ADCFA7452D7}" type="pres">
      <dgm:prSet presAssocID="{B325D72C-0674-4C83-9CED-14F57322DDFC}" presName="hierChild4" presStyleCnt="0"/>
      <dgm:spPr/>
      <dgm:t>
        <a:bodyPr/>
        <a:lstStyle/>
        <a:p>
          <a:endParaRPr lang="en-US"/>
        </a:p>
      </dgm:t>
    </dgm:pt>
    <dgm:pt modelId="{1D2B12F1-AF94-4407-8760-74A45A4B126D}" type="pres">
      <dgm:prSet presAssocID="{B325D72C-0674-4C83-9CED-14F57322DDFC}" presName="hierChild5" presStyleCnt="0"/>
      <dgm:spPr/>
      <dgm:t>
        <a:bodyPr/>
        <a:lstStyle/>
        <a:p>
          <a:endParaRPr lang="en-US"/>
        </a:p>
      </dgm:t>
    </dgm:pt>
    <dgm:pt modelId="{B473CCF7-5969-4DB0-9FDF-F1DBA45060FD}" type="pres">
      <dgm:prSet presAssocID="{10C1F9FA-468E-4E51-B6E1-4AD1604F7953}" presName="Name37" presStyleLbl="parChTrans1D4" presStyleIdx="24" presStyleCnt="28"/>
      <dgm:spPr/>
      <dgm:t>
        <a:bodyPr/>
        <a:lstStyle/>
        <a:p>
          <a:endParaRPr lang="en-US"/>
        </a:p>
      </dgm:t>
    </dgm:pt>
    <dgm:pt modelId="{00CDA8B4-AF95-44A7-9BB7-4CA7CC3302C2}" type="pres">
      <dgm:prSet presAssocID="{EAF18212-F660-41C1-B4AA-2B0B23E0472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67E0EB3-D420-41F2-ACE1-1BBEA152E31D}" type="pres">
      <dgm:prSet presAssocID="{EAF18212-F660-41C1-B4AA-2B0B23E04721}" presName="rootComposite" presStyleCnt="0"/>
      <dgm:spPr/>
      <dgm:t>
        <a:bodyPr/>
        <a:lstStyle/>
        <a:p>
          <a:endParaRPr lang="en-US"/>
        </a:p>
      </dgm:t>
    </dgm:pt>
    <dgm:pt modelId="{74EBAF18-B29E-46C2-9A87-E3334E2431BD}" type="pres">
      <dgm:prSet presAssocID="{EAF18212-F660-41C1-B4AA-2B0B23E04721}" presName="rootText" presStyleLbl="node4" presStyleIdx="24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9EF77E6-04BF-4E96-AFA6-767BEBA94200}" type="pres">
      <dgm:prSet presAssocID="{EAF18212-F660-41C1-B4AA-2B0B23E04721}" presName="rootConnector" presStyleLbl="node4" presStyleIdx="24" presStyleCnt="28"/>
      <dgm:spPr/>
      <dgm:t>
        <a:bodyPr/>
        <a:lstStyle/>
        <a:p>
          <a:endParaRPr lang="en-US"/>
        </a:p>
      </dgm:t>
    </dgm:pt>
    <dgm:pt modelId="{3FB34DCD-C0A4-49E9-9C6B-0BB3607E7CD6}" type="pres">
      <dgm:prSet presAssocID="{EAF18212-F660-41C1-B4AA-2B0B23E04721}" presName="hierChild4" presStyleCnt="0"/>
      <dgm:spPr/>
      <dgm:t>
        <a:bodyPr/>
        <a:lstStyle/>
        <a:p>
          <a:endParaRPr lang="en-US"/>
        </a:p>
      </dgm:t>
    </dgm:pt>
    <dgm:pt modelId="{9D316831-0D73-4189-A0B6-C111033ED552}" type="pres">
      <dgm:prSet presAssocID="{EAF18212-F660-41C1-B4AA-2B0B23E04721}" presName="hierChild5" presStyleCnt="0"/>
      <dgm:spPr/>
      <dgm:t>
        <a:bodyPr/>
        <a:lstStyle/>
        <a:p>
          <a:endParaRPr lang="en-US"/>
        </a:p>
      </dgm:t>
    </dgm:pt>
    <dgm:pt modelId="{75FF7FDF-33E2-4E8C-9C2D-1CF537E6CE80}" type="pres">
      <dgm:prSet presAssocID="{15644E9C-B249-4DE8-A0D7-0E4EEF260FAE}" presName="Name37" presStyleLbl="parChTrans1D4" presStyleIdx="25" presStyleCnt="28"/>
      <dgm:spPr/>
      <dgm:t>
        <a:bodyPr/>
        <a:lstStyle/>
        <a:p>
          <a:endParaRPr lang="en-US"/>
        </a:p>
      </dgm:t>
    </dgm:pt>
    <dgm:pt modelId="{5F4F3E2F-DBF1-47B3-9949-7D8A2255126D}" type="pres">
      <dgm:prSet presAssocID="{B8F06CC1-C55F-4D14-A7CA-7DAEB544458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651E9B3-0D2A-4C25-819E-451699AEE986}" type="pres">
      <dgm:prSet presAssocID="{B8F06CC1-C55F-4D14-A7CA-7DAEB5444589}" presName="rootComposite" presStyleCnt="0"/>
      <dgm:spPr/>
      <dgm:t>
        <a:bodyPr/>
        <a:lstStyle/>
        <a:p>
          <a:endParaRPr lang="en-US"/>
        </a:p>
      </dgm:t>
    </dgm:pt>
    <dgm:pt modelId="{BFECBF79-C7CC-45E1-A096-9EFACE28DC65}" type="pres">
      <dgm:prSet presAssocID="{B8F06CC1-C55F-4D14-A7CA-7DAEB5444589}" presName="rootText" presStyleLbl="node4" presStyleIdx="25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6F8394-8E57-43E1-8AFD-27BFADE42D31}" type="pres">
      <dgm:prSet presAssocID="{B8F06CC1-C55F-4D14-A7CA-7DAEB5444589}" presName="rootConnector" presStyleLbl="node4" presStyleIdx="25" presStyleCnt="28"/>
      <dgm:spPr/>
      <dgm:t>
        <a:bodyPr/>
        <a:lstStyle/>
        <a:p>
          <a:endParaRPr lang="en-US"/>
        </a:p>
      </dgm:t>
    </dgm:pt>
    <dgm:pt modelId="{4412C917-B91F-443A-A0D0-FD4B03E8A7AE}" type="pres">
      <dgm:prSet presAssocID="{B8F06CC1-C55F-4D14-A7CA-7DAEB5444589}" presName="hierChild4" presStyleCnt="0"/>
      <dgm:spPr/>
      <dgm:t>
        <a:bodyPr/>
        <a:lstStyle/>
        <a:p>
          <a:endParaRPr lang="en-US"/>
        </a:p>
      </dgm:t>
    </dgm:pt>
    <dgm:pt modelId="{44D40AD7-5C73-44A9-961B-1CD5372AED77}" type="pres">
      <dgm:prSet presAssocID="{B8F06CC1-C55F-4D14-A7CA-7DAEB5444589}" presName="hierChild5" presStyleCnt="0"/>
      <dgm:spPr/>
      <dgm:t>
        <a:bodyPr/>
        <a:lstStyle/>
        <a:p>
          <a:endParaRPr lang="en-US"/>
        </a:p>
      </dgm:t>
    </dgm:pt>
    <dgm:pt modelId="{520CC4EA-4BAA-429D-A088-129683985CC3}" type="pres">
      <dgm:prSet presAssocID="{7728E046-2486-47AD-A9DE-5A7AAE0A0BCE}" presName="hierChild5" presStyleCnt="0"/>
      <dgm:spPr/>
      <dgm:t>
        <a:bodyPr/>
        <a:lstStyle/>
        <a:p>
          <a:endParaRPr lang="en-US"/>
        </a:p>
      </dgm:t>
    </dgm:pt>
    <dgm:pt modelId="{9C158E83-2E64-41BB-9487-13F63D3D0DD3}" type="pres">
      <dgm:prSet presAssocID="{1FF0AB99-192C-4967-BE72-3C06D73E73CD}" presName="Name37" presStyleLbl="parChTrans1D4" presStyleIdx="26" presStyleCnt="28"/>
      <dgm:spPr/>
      <dgm:t>
        <a:bodyPr/>
        <a:lstStyle/>
        <a:p>
          <a:endParaRPr lang="en-US"/>
        </a:p>
      </dgm:t>
    </dgm:pt>
    <dgm:pt modelId="{19BAC630-87BB-4BC1-A3B0-71B1BC13644E}" type="pres">
      <dgm:prSet presAssocID="{48491523-0B1C-45F8-9910-991626E798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B9B0894-126D-43F2-B48C-CD7C4D3211D5}" type="pres">
      <dgm:prSet presAssocID="{48491523-0B1C-45F8-9910-991626E798F3}" presName="rootComposite" presStyleCnt="0"/>
      <dgm:spPr/>
      <dgm:t>
        <a:bodyPr/>
        <a:lstStyle/>
        <a:p>
          <a:endParaRPr lang="en-US"/>
        </a:p>
      </dgm:t>
    </dgm:pt>
    <dgm:pt modelId="{96887E4F-53CA-44A5-867D-AD63F8E6C1B7}" type="pres">
      <dgm:prSet presAssocID="{48491523-0B1C-45F8-9910-991626E798F3}" presName="rootText" presStyleLbl="node4" presStyleIdx="26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5040E9-96B0-4997-AFC4-98D2F7222885}" type="pres">
      <dgm:prSet presAssocID="{48491523-0B1C-45F8-9910-991626E798F3}" presName="rootConnector" presStyleLbl="node4" presStyleIdx="26" presStyleCnt="28"/>
      <dgm:spPr/>
      <dgm:t>
        <a:bodyPr/>
        <a:lstStyle/>
        <a:p>
          <a:endParaRPr lang="en-US"/>
        </a:p>
      </dgm:t>
    </dgm:pt>
    <dgm:pt modelId="{D1B1034E-3BD8-4606-8331-6E0ABFEAF119}" type="pres">
      <dgm:prSet presAssocID="{48491523-0B1C-45F8-9910-991626E798F3}" presName="hierChild4" presStyleCnt="0"/>
      <dgm:spPr/>
      <dgm:t>
        <a:bodyPr/>
        <a:lstStyle/>
        <a:p>
          <a:endParaRPr lang="en-US"/>
        </a:p>
      </dgm:t>
    </dgm:pt>
    <dgm:pt modelId="{C06A7947-3357-45E3-A513-ECF754AE843A}" type="pres">
      <dgm:prSet presAssocID="{48491523-0B1C-45F8-9910-991626E798F3}" presName="hierChild5" presStyleCnt="0"/>
      <dgm:spPr/>
      <dgm:t>
        <a:bodyPr/>
        <a:lstStyle/>
        <a:p>
          <a:endParaRPr lang="en-US"/>
        </a:p>
      </dgm:t>
    </dgm:pt>
    <dgm:pt modelId="{F45217DD-8453-4FB8-B117-660F254791A7}" type="pres">
      <dgm:prSet presAssocID="{821FC23B-A6B2-422A-8F55-6C2C90E006E6}" presName="Name37" presStyleLbl="parChTrans1D4" presStyleIdx="27" presStyleCnt="28"/>
      <dgm:spPr/>
      <dgm:t>
        <a:bodyPr/>
        <a:lstStyle/>
        <a:p>
          <a:endParaRPr lang="en-US"/>
        </a:p>
      </dgm:t>
    </dgm:pt>
    <dgm:pt modelId="{0BC735FF-5602-4689-8F43-2801AC6D7869}" type="pres">
      <dgm:prSet presAssocID="{1338A046-4DC7-4931-B2A2-CC2965BBF39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E2EA4A3-1FD6-4C40-975E-41009D036F07}" type="pres">
      <dgm:prSet presAssocID="{1338A046-4DC7-4931-B2A2-CC2965BBF391}" presName="rootComposite" presStyleCnt="0"/>
      <dgm:spPr/>
      <dgm:t>
        <a:bodyPr/>
        <a:lstStyle/>
        <a:p>
          <a:endParaRPr lang="en-US"/>
        </a:p>
      </dgm:t>
    </dgm:pt>
    <dgm:pt modelId="{01315C7C-926B-43BD-9522-D0E8557C0C72}" type="pres">
      <dgm:prSet presAssocID="{1338A046-4DC7-4931-B2A2-CC2965BBF391}" presName="rootText" presStyleLbl="node4" presStyleIdx="27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1218D4-5392-4C87-B8F7-991650B4E911}" type="pres">
      <dgm:prSet presAssocID="{1338A046-4DC7-4931-B2A2-CC2965BBF391}" presName="rootConnector" presStyleLbl="node4" presStyleIdx="27" presStyleCnt="28"/>
      <dgm:spPr/>
      <dgm:t>
        <a:bodyPr/>
        <a:lstStyle/>
        <a:p>
          <a:endParaRPr lang="en-US"/>
        </a:p>
      </dgm:t>
    </dgm:pt>
    <dgm:pt modelId="{88A2DDF5-2046-49C3-B818-BDB9D4EE0EC9}" type="pres">
      <dgm:prSet presAssocID="{1338A046-4DC7-4931-B2A2-CC2965BBF391}" presName="hierChild4" presStyleCnt="0"/>
      <dgm:spPr/>
      <dgm:t>
        <a:bodyPr/>
        <a:lstStyle/>
        <a:p>
          <a:endParaRPr lang="en-US"/>
        </a:p>
      </dgm:t>
    </dgm:pt>
    <dgm:pt modelId="{021AF019-9905-4BED-856C-940AFEE4BBF9}" type="pres">
      <dgm:prSet presAssocID="{1338A046-4DC7-4931-B2A2-CC2965BBF391}" presName="hierChild5" presStyleCnt="0"/>
      <dgm:spPr/>
      <dgm:t>
        <a:bodyPr/>
        <a:lstStyle/>
        <a:p>
          <a:endParaRPr lang="en-US"/>
        </a:p>
      </dgm:t>
    </dgm:pt>
    <dgm:pt modelId="{3EC8FE57-1F9E-4DF8-906C-42BE101865E1}" type="pres">
      <dgm:prSet presAssocID="{2EEF5EBE-66FE-496C-9C92-D7296075AA52}" presName="hierChild5" presStyleCnt="0"/>
      <dgm:spPr/>
      <dgm:t>
        <a:bodyPr/>
        <a:lstStyle/>
        <a:p>
          <a:endParaRPr lang="en-US"/>
        </a:p>
      </dgm:t>
    </dgm:pt>
    <dgm:pt modelId="{580D421C-3DE8-42E3-A778-E9E081CB88BB}" type="pres">
      <dgm:prSet presAssocID="{BBB1B1D3-09A0-4670-9F32-351F805DF82A}" presName="hierChild5" presStyleCnt="0"/>
      <dgm:spPr/>
      <dgm:t>
        <a:bodyPr/>
        <a:lstStyle/>
        <a:p>
          <a:endParaRPr lang="en-US"/>
        </a:p>
      </dgm:t>
    </dgm:pt>
    <dgm:pt modelId="{D1268AD9-500D-40EE-82F2-578C180E6D4C}" type="pres">
      <dgm:prSet presAssocID="{EE512157-B2D2-403C-AF0E-29A08D8C6957}" presName="Name37" presStyleLbl="parChTrans1D2" presStyleIdx="2" presStyleCnt="5"/>
      <dgm:spPr/>
      <dgm:t>
        <a:bodyPr/>
        <a:lstStyle/>
        <a:p>
          <a:endParaRPr lang="en-US"/>
        </a:p>
      </dgm:t>
    </dgm:pt>
    <dgm:pt modelId="{343675DC-3227-455F-B1FD-46CB34F2818C}" type="pres">
      <dgm:prSet presAssocID="{590EA202-CD0C-4CB3-BC2D-18ED778E065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6BE7ECA-A20E-4DCC-B459-A3BBA56F8308}" type="pres">
      <dgm:prSet presAssocID="{590EA202-CD0C-4CB3-BC2D-18ED778E0654}" presName="rootComposite" presStyleCnt="0"/>
      <dgm:spPr/>
      <dgm:t>
        <a:bodyPr/>
        <a:lstStyle/>
        <a:p>
          <a:endParaRPr lang="en-US"/>
        </a:p>
      </dgm:t>
    </dgm:pt>
    <dgm:pt modelId="{C52FC26A-7231-4F1E-B0EA-13FF447CFC70}" type="pres">
      <dgm:prSet presAssocID="{590EA202-CD0C-4CB3-BC2D-18ED778E0654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C4F723-3E1A-4AD4-9854-EBF79969A8CE}" type="pres">
      <dgm:prSet presAssocID="{590EA202-CD0C-4CB3-BC2D-18ED778E0654}" presName="rootConnector" presStyleLbl="node2" presStyleIdx="2" presStyleCnt="4"/>
      <dgm:spPr/>
      <dgm:t>
        <a:bodyPr/>
        <a:lstStyle/>
        <a:p>
          <a:endParaRPr lang="en-US"/>
        </a:p>
      </dgm:t>
    </dgm:pt>
    <dgm:pt modelId="{4BA6F544-E012-4519-85DA-6A4996FE8219}" type="pres">
      <dgm:prSet presAssocID="{590EA202-CD0C-4CB3-BC2D-18ED778E0654}" presName="hierChild4" presStyleCnt="0"/>
      <dgm:spPr/>
      <dgm:t>
        <a:bodyPr/>
        <a:lstStyle/>
        <a:p>
          <a:endParaRPr lang="en-US"/>
        </a:p>
      </dgm:t>
    </dgm:pt>
    <dgm:pt modelId="{5F56AE82-135F-458E-83F3-F5E6CD1D9431}" type="pres">
      <dgm:prSet presAssocID="{590EA202-CD0C-4CB3-BC2D-18ED778E0654}" presName="hierChild5" presStyleCnt="0"/>
      <dgm:spPr/>
      <dgm:t>
        <a:bodyPr/>
        <a:lstStyle/>
        <a:p>
          <a:endParaRPr lang="en-US"/>
        </a:p>
      </dgm:t>
    </dgm:pt>
    <dgm:pt modelId="{388987F9-E4ED-492D-B6D6-5D17C32D895C}" type="pres">
      <dgm:prSet presAssocID="{FA332764-3E7D-4F04-B1AB-10CA4C140157}" presName="Name37" presStyleLbl="parChTrans1D2" presStyleIdx="3" presStyleCnt="5"/>
      <dgm:spPr/>
      <dgm:t>
        <a:bodyPr/>
        <a:lstStyle/>
        <a:p>
          <a:endParaRPr lang="en-US"/>
        </a:p>
      </dgm:t>
    </dgm:pt>
    <dgm:pt modelId="{54FBFC38-BD9C-40B6-9E72-8A6A2BF9E70B}" type="pres">
      <dgm:prSet presAssocID="{10D2D199-CBE8-43E5-9444-D838C11FF6E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3185DBD-23A6-448B-86FD-5F33A9405674}" type="pres">
      <dgm:prSet presAssocID="{10D2D199-CBE8-43E5-9444-D838C11FF6EC}" presName="rootComposite" presStyleCnt="0"/>
      <dgm:spPr/>
      <dgm:t>
        <a:bodyPr/>
        <a:lstStyle/>
        <a:p>
          <a:endParaRPr lang="en-US"/>
        </a:p>
      </dgm:t>
    </dgm:pt>
    <dgm:pt modelId="{8B34F33F-3635-4BDF-8B18-9DCF0F7A9EE1}" type="pres">
      <dgm:prSet presAssocID="{10D2D199-CBE8-43E5-9444-D838C11FF6EC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E98BBB-3B7A-4471-9D95-9A8EF8663689}" type="pres">
      <dgm:prSet presAssocID="{10D2D199-CBE8-43E5-9444-D838C11FF6EC}" presName="rootConnector" presStyleLbl="node2" presStyleIdx="3" presStyleCnt="4"/>
      <dgm:spPr/>
      <dgm:t>
        <a:bodyPr/>
        <a:lstStyle/>
        <a:p>
          <a:endParaRPr lang="en-US"/>
        </a:p>
      </dgm:t>
    </dgm:pt>
    <dgm:pt modelId="{CA4D4437-8FD0-4F91-A071-4FCF663EB155}" type="pres">
      <dgm:prSet presAssocID="{10D2D199-CBE8-43E5-9444-D838C11FF6EC}" presName="hierChild4" presStyleCnt="0"/>
      <dgm:spPr/>
      <dgm:t>
        <a:bodyPr/>
        <a:lstStyle/>
        <a:p>
          <a:endParaRPr lang="en-US"/>
        </a:p>
      </dgm:t>
    </dgm:pt>
    <dgm:pt modelId="{853D4C99-9506-403D-B913-269E64913AD3}" type="pres">
      <dgm:prSet presAssocID="{25D72688-7949-4478-8B10-1A694A3EEEAB}" presName="Name37" presStyleLbl="parChTrans1D3" presStyleIdx="5" presStyleCnt="7"/>
      <dgm:spPr/>
      <dgm:t>
        <a:bodyPr/>
        <a:lstStyle/>
        <a:p>
          <a:endParaRPr lang="en-US"/>
        </a:p>
      </dgm:t>
    </dgm:pt>
    <dgm:pt modelId="{AB8B1337-D647-4DAD-A688-E339122B4BD4}" type="pres">
      <dgm:prSet presAssocID="{4C902FAA-59FE-4824-B9D6-F7A00EDFE36C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89B6E3B-9AD8-494C-9064-EFCE19AC5A4E}" type="pres">
      <dgm:prSet presAssocID="{4C902FAA-59FE-4824-B9D6-F7A00EDFE36C}" presName="rootComposite" presStyleCnt="0"/>
      <dgm:spPr/>
      <dgm:t>
        <a:bodyPr/>
        <a:lstStyle/>
        <a:p>
          <a:endParaRPr lang="en-US"/>
        </a:p>
      </dgm:t>
    </dgm:pt>
    <dgm:pt modelId="{DCF4BD3C-D6EE-4A1E-94CC-C34036BBF018}" type="pres">
      <dgm:prSet presAssocID="{4C902FAA-59FE-4824-B9D6-F7A00EDFE36C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287E55-E792-4969-B7DE-E8403CC14589}" type="pres">
      <dgm:prSet presAssocID="{4C902FAA-59FE-4824-B9D6-F7A00EDFE36C}" presName="rootConnector" presStyleLbl="node3" presStyleIdx="5" presStyleCnt="6"/>
      <dgm:spPr/>
      <dgm:t>
        <a:bodyPr/>
        <a:lstStyle/>
        <a:p>
          <a:endParaRPr lang="en-US"/>
        </a:p>
      </dgm:t>
    </dgm:pt>
    <dgm:pt modelId="{93A3D1A8-B306-4428-ABF6-B36006EFC781}" type="pres">
      <dgm:prSet presAssocID="{4C902FAA-59FE-4824-B9D6-F7A00EDFE36C}" presName="hierChild4" presStyleCnt="0"/>
      <dgm:spPr/>
      <dgm:t>
        <a:bodyPr/>
        <a:lstStyle/>
        <a:p>
          <a:endParaRPr lang="en-US"/>
        </a:p>
      </dgm:t>
    </dgm:pt>
    <dgm:pt modelId="{AF5B4FFA-31C4-45C2-8A9E-0DAA8D15E079}" type="pres">
      <dgm:prSet presAssocID="{4C902FAA-59FE-4824-B9D6-F7A00EDFE36C}" presName="hierChild5" presStyleCnt="0"/>
      <dgm:spPr/>
      <dgm:t>
        <a:bodyPr/>
        <a:lstStyle/>
        <a:p>
          <a:endParaRPr lang="en-US"/>
        </a:p>
      </dgm:t>
    </dgm:pt>
    <dgm:pt modelId="{FDDE4C7D-22FC-49AE-ADD1-46842428B488}" type="pres">
      <dgm:prSet presAssocID="{10D2D199-CBE8-43E5-9444-D838C11FF6EC}" presName="hierChild5" presStyleCnt="0"/>
      <dgm:spPr/>
      <dgm:t>
        <a:bodyPr/>
        <a:lstStyle/>
        <a:p>
          <a:endParaRPr lang="en-US"/>
        </a:p>
      </dgm:t>
    </dgm:pt>
    <dgm:pt modelId="{4E612F75-ABE6-493B-BEB8-3B0C1836AA2B}" type="pres">
      <dgm:prSet presAssocID="{470AFC52-35DD-46E0-A3F5-15120AFF53CE}" presName="hierChild3" presStyleCnt="0"/>
      <dgm:spPr/>
      <dgm:t>
        <a:bodyPr/>
        <a:lstStyle/>
        <a:p>
          <a:endParaRPr lang="en-US"/>
        </a:p>
      </dgm:t>
    </dgm:pt>
    <dgm:pt modelId="{956FF844-E6CB-4B53-9592-2CC09B62BF29}" type="pres">
      <dgm:prSet presAssocID="{9DCE3B69-110D-4B9E-9600-8CCA6A0324FB}" presName="Name111" presStyleLbl="parChTrans1D2" presStyleIdx="4" presStyleCnt="5"/>
      <dgm:spPr/>
      <dgm:t>
        <a:bodyPr/>
        <a:lstStyle/>
        <a:p>
          <a:endParaRPr lang="en-US"/>
        </a:p>
      </dgm:t>
    </dgm:pt>
    <dgm:pt modelId="{AF7CB793-7DA2-4A58-8A5E-EB1446554AD7}" type="pres">
      <dgm:prSet presAssocID="{4C8E2AF5-91A4-4CA3-BDFB-0376457B0AA0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1F08FCC-9E98-4DA3-8FB6-9ED141A8729B}" type="pres">
      <dgm:prSet presAssocID="{4C8E2AF5-91A4-4CA3-BDFB-0376457B0AA0}" presName="rootComposite3" presStyleCnt="0"/>
      <dgm:spPr/>
      <dgm:t>
        <a:bodyPr/>
        <a:lstStyle/>
        <a:p>
          <a:endParaRPr lang="en-US"/>
        </a:p>
      </dgm:t>
    </dgm:pt>
    <dgm:pt modelId="{787DA83E-80E3-45E2-8A70-47DF5F100E33}" type="pres">
      <dgm:prSet presAssocID="{4C8E2AF5-91A4-4CA3-BDFB-0376457B0AA0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3B3B76-0218-4893-83DB-5325FF2C666B}" type="pres">
      <dgm:prSet presAssocID="{4C8E2AF5-91A4-4CA3-BDFB-0376457B0AA0}" presName="rootConnector3" presStyleLbl="asst1" presStyleIdx="0" presStyleCnt="2"/>
      <dgm:spPr/>
      <dgm:t>
        <a:bodyPr/>
        <a:lstStyle/>
        <a:p>
          <a:endParaRPr lang="en-US"/>
        </a:p>
      </dgm:t>
    </dgm:pt>
    <dgm:pt modelId="{608332B9-E988-43D4-8542-BA7C601B479F}" type="pres">
      <dgm:prSet presAssocID="{4C8E2AF5-91A4-4CA3-BDFB-0376457B0AA0}" presName="hierChild6" presStyleCnt="0"/>
      <dgm:spPr/>
      <dgm:t>
        <a:bodyPr/>
        <a:lstStyle/>
        <a:p>
          <a:endParaRPr lang="en-US"/>
        </a:p>
      </dgm:t>
    </dgm:pt>
    <dgm:pt modelId="{CCE30808-E9FE-4383-A5FB-DB482540F2D9}" type="pres">
      <dgm:prSet presAssocID="{4C8E2AF5-91A4-4CA3-BDFB-0376457B0AA0}" presName="hierChild7" presStyleCnt="0"/>
      <dgm:spPr/>
      <dgm:t>
        <a:bodyPr/>
        <a:lstStyle/>
        <a:p>
          <a:endParaRPr lang="en-US"/>
        </a:p>
      </dgm:t>
    </dgm:pt>
    <dgm:pt modelId="{0BB12B75-DF79-49E8-A919-89BF80C8D0C3}" type="pres">
      <dgm:prSet presAssocID="{D1E7C921-081B-43D5-A8BC-92226EC729BC}" presName="Name111" presStyleLbl="parChTrans1D3" presStyleIdx="6" presStyleCnt="7"/>
      <dgm:spPr/>
      <dgm:t>
        <a:bodyPr/>
        <a:lstStyle/>
        <a:p>
          <a:endParaRPr lang="en-US"/>
        </a:p>
      </dgm:t>
    </dgm:pt>
    <dgm:pt modelId="{4FA2A218-0801-4DEE-BC06-E799287B260D}" type="pres">
      <dgm:prSet presAssocID="{5B15B8B8-200B-4972-A9C0-304B62CAED7C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E506C47-E655-46F3-9A83-C2829E223279}" type="pres">
      <dgm:prSet presAssocID="{5B15B8B8-200B-4972-A9C0-304B62CAED7C}" presName="rootComposite3" presStyleCnt="0"/>
      <dgm:spPr/>
      <dgm:t>
        <a:bodyPr/>
        <a:lstStyle/>
        <a:p>
          <a:endParaRPr lang="en-US"/>
        </a:p>
      </dgm:t>
    </dgm:pt>
    <dgm:pt modelId="{5CFBBACB-0B07-4EA0-A971-A1B9081895EE}" type="pres">
      <dgm:prSet presAssocID="{5B15B8B8-200B-4972-A9C0-304B62CAED7C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30009C-2980-4FC0-BE76-641EBBA8902F}" type="pres">
      <dgm:prSet presAssocID="{5B15B8B8-200B-4972-A9C0-304B62CAED7C}" presName="rootConnector3" presStyleLbl="asst1" presStyleIdx="1" presStyleCnt="2"/>
      <dgm:spPr/>
      <dgm:t>
        <a:bodyPr/>
        <a:lstStyle/>
        <a:p>
          <a:endParaRPr lang="en-US"/>
        </a:p>
      </dgm:t>
    </dgm:pt>
    <dgm:pt modelId="{AE2AF937-2AFA-4D4F-BE3D-2A85FAB9D7D3}" type="pres">
      <dgm:prSet presAssocID="{5B15B8B8-200B-4972-A9C0-304B62CAED7C}" presName="hierChild6" presStyleCnt="0"/>
      <dgm:spPr/>
      <dgm:t>
        <a:bodyPr/>
        <a:lstStyle/>
        <a:p>
          <a:endParaRPr lang="en-US"/>
        </a:p>
      </dgm:t>
    </dgm:pt>
    <dgm:pt modelId="{8C42F825-7637-4D4C-B1AC-B9F184E4B638}" type="pres">
      <dgm:prSet presAssocID="{5B15B8B8-200B-4972-A9C0-304B62CAED7C}" presName="hierChild7" presStyleCnt="0"/>
      <dgm:spPr/>
      <dgm:t>
        <a:bodyPr/>
        <a:lstStyle/>
        <a:p>
          <a:endParaRPr lang="en-US"/>
        </a:p>
      </dgm:t>
    </dgm:pt>
  </dgm:ptLst>
  <dgm:cxnLst>
    <dgm:cxn modelId="{F8F71BF9-216A-41E1-98C5-B50CA73FB1CD}" type="presOf" srcId="{12B2DB12-8C8A-4310-8C49-C9E826C6DF86}" destId="{6BB6D1CF-50E9-4C94-AF41-D3A754449EB4}" srcOrd="0" destOrd="0" presId="urn:microsoft.com/office/officeart/2005/8/layout/orgChart1"/>
    <dgm:cxn modelId="{06CCE37A-5850-47C5-B26C-8EBF70B34B7B}" type="presOf" srcId="{FA332764-3E7D-4F04-B1AB-10CA4C140157}" destId="{388987F9-E4ED-492D-B6D6-5D17C32D895C}" srcOrd="0" destOrd="0" presId="urn:microsoft.com/office/officeart/2005/8/layout/orgChart1"/>
    <dgm:cxn modelId="{6A1BE3BC-306B-4874-BF9D-A0061EB3DB84}" type="presOf" srcId="{EE512157-B2D2-403C-AF0E-29A08D8C6957}" destId="{D1268AD9-500D-40EE-82F2-578C180E6D4C}" srcOrd="0" destOrd="0" presId="urn:microsoft.com/office/officeart/2005/8/layout/orgChart1"/>
    <dgm:cxn modelId="{D92FAF4D-8A92-4F06-B155-22AD16E6B4AD}" type="presOf" srcId="{5FFB0B5B-2E83-42B8-B646-BFFEEC86D41F}" destId="{FD9F9760-2AC7-4C67-9BE2-D5FBF3E66B11}" srcOrd="1" destOrd="0" presId="urn:microsoft.com/office/officeart/2005/8/layout/orgChart1"/>
    <dgm:cxn modelId="{12404DB2-3217-43D9-9500-FC76FA8BAC1C}" type="presOf" srcId="{12D74BCC-D129-488B-A1FE-9C31C5A71D7D}" destId="{279D81DF-39C1-4EC7-92BB-D60FEAAEEFB3}" srcOrd="0" destOrd="0" presId="urn:microsoft.com/office/officeart/2005/8/layout/orgChart1"/>
    <dgm:cxn modelId="{2515BB98-CC52-4E18-933E-C45CFF4B2E1A}" srcId="{44DC377C-FABE-4353-8437-FF393054EB0F}" destId="{052ED003-2DA1-4526-8D56-F31D0446791D}" srcOrd="1" destOrd="0" parTransId="{56E8A598-7BD3-445D-A129-2F050B9F9AB8}" sibTransId="{A43A3B97-610B-4C0F-96B3-24476329C6AF}"/>
    <dgm:cxn modelId="{599BC9F9-5735-4CCB-AF20-2BBA61B12FAF}" type="presOf" srcId="{BF69C718-C4AA-446B-8261-61B8F350257D}" destId="{178ADA03-8988-4ED1-B22F-2D5C03FE4384}" srcOrd="0" destOrd="0" presId="urn:microsoft.com/office/officeart/2005/8/layout/orgChart1"/>
    <dgm:cxn modelId="{3015500F-D0FA-4719-AF11-A4BC10AF1629}" type="presOf" srcId="{D6105177-8CA3-48B4-87DF-AB55D16AA145}" destId="{A244CCDE-6DE8-4F90-ABE1-362536B9E698}" srcOrd="1" destOrd="0" presId="urn:microsoft.com/office/officeart/2005/8/layout/orgChart1"/>
    <dgm:cxn modelId="{1F53F043-1DB5-4055-B3A1-2A882A8C7250}" type="presOf" srcId="{0AE30F4D-B786-48AB-83CC-951FA57F5E54}" destId="{67036B78-B80A-4593-B7CC-A37E03BA0E0A}" srcOrd="0" destOrd="0" presId="urn:microsoft.com/office/officeart/2005/8/layout/orgChart1"/>
    <dgm:cxn modelId="{961B436F-BD3E-411C-A544-464D8E4EFBCB}" type="presOf" srcId="{D1E7C921-081B-43D5-A8BC-92226EC729BC}" destId="{0BB12B75-DF79-49E8-A919-89BF80C8D0C3}" srcOrd="0" destOrd="0" presId="urn:microsoft.com/office/officeart/2005/8/layout/orgChart1"/>
    <dgm:cxn modelId="{A9039617-5430-4CF3-8307-DB942E72E43C}" type="presOf" srcId="{9DCE3B69-110D-4B9E-9600-8CCA6A0324FB}" destId="{956FF844-E6CB-4B53-9592-2CC09B62BF29}" srcOrd="0" destOrd="0" presId="urn:microsoft.com/office/officeart/2005/8/layout/orgChart1"/>
    <dgm:cxn modelId="{210F1E35-362E-4D03-88DC-330F89D8D9CA}" type="presOf" srcId="{590EA202-CD0C-4CB3-BC2D-18ED778E0654}" destId="{C52FC26A-7231-4F1E-B0EA-13FF447CFC70}" srcOrd="0" destOrd="0" presId="urn:microsoft.com/office/officeart/2005/8/layout/orgChart1"/>
    <dgm:cxn modelId="{9C55887F-5D06-4E95-AB1A-A913A0D9D923}" srcId="{470AFC52-35DD-46E0-A3F5-15120AFF53CE}" destId="{10D2D199-CBE8-43E5-9444-D838C11FF6EC}" srcOrd="3" destOrd="0" parTransId="{FA332764-3E7D-4F04-B1AB-10CA4C140157}" sibTransId="{ED074538-6C2F-46A5-B635-EE5B4519D8FF}"/>
    <dgm:cxn modelId="{7B664766-40AB-4C29-99A2-69CF07C25043}" type="presOf" srcId="{48491523-0B1C-45F8-9910-991626E798F3}" destId="{96887E4F-53CA-44A5-867D-AD63F8E6C1B7}" srcOrd="0" destOrd="0" presId="urn:microsoft.com/office/officeart/2005/8/layout/orgChart1"/>
    <dgm:cxn modelId="{DF9E7F19-54EA-4498-93A0-F3719E8576AD}" type="presOf" srcId="{0F1F248C-C994-4B51-B87A-E63534863B70}" destId="{C9636ABA-E4D0-4D51-96C9-3A19EC4C2E63}" srcOrd="0" destOrd="0" presId="urn:microsoft.com/office/officeart/2005/8/layout/orgChart1"/>
    <dgm:cxn modelId="{E47F651F-7E01-4776-8DB4-52B7F1F64444}" type="presOf" srcId="{A0EE89FF-35EC-40E6-9C14-D8F8599FE0A9}" destId="{21E10901-0906-496F-92FF-FA833BB6A777}" srcOrd="0" destOrd="0" presId="urn:microsoft.com/office/officeart/2005/8/layout/orgChart1"/>
    <dgm:cxn modelId="{4C5D402C-2721-4103-9B97-3BB01E38479B}" type="presOf" srcId="{5FFB0B5B-2E83-42B8-B646-BFFEEC86D41F}" destId="{581BFD2C-3F8A-45ED-9DA9-2706BA292FEF}" srcOrd="0" destOrd="0" presId="urn:microsoft.com/office/officeart/2005/8/layout/orgChart1"/>
    <dgm:cxn modelId="{7D4CB3C2-8A3A-4EA4-A2C1-44C952D7E733}" type="presOf" srcId="{EAF18212-F660-41C1-B4AA-2B0B23E04721}" destId="{74EBAF18-B29E-46C2-9A87-E3334E2431BD}" srcOrd="0" destOrd="0" presId="urn:microsoft.com/office/officeart/2005/8/layout/orgChart1"/>
    <dgm:cxn modelId="{ED1E6D7D-BE44-4C8A-A6D2-29476A734429}" type="presOf" srcId="{AA1F42C3-B73B-4ACA-9A33-3495F707ECE8}" destId="{08F6FC7E-3F42-487C-8527-5269C69FCBDC}" srcOrd="0" destOrd="0" presId="urn:microsoft.com/office/officeart/2005/8/layout/orgChart1"/>
    <dgm:cxn modelId="{A82EE998-A255-488D-B257-ED7DA4A98B41}" srcId="{5FFB0B5B-2E83-42B8-B646-BFFEEC86D41F}" destId="{FAE4B8E4-DD56-48D8-85AC-02F8315C8B89}" srcOrd="0" destOrd="0" parTransId="{7ED50A5F-AB29-4CD4-89E7-3748659EF47A}" sibTransId="{A65D7C6F-B106-45C5-8456-0C971DBB732A}"/>
    <dgm:cxn modelId="{7A029B5F-32EA-4148-A41C-9511F1F79D98}" type="presOf" srcId="{5B15B8B8-200B-4972-A9C0-304B62CAED7C}" destId="{5CFBBACB-0B07-4EA0-A971-A1B9081895EE}" srcOrd="0" destOrd="0" presId="urn:microsoft.com/office/officeart/2005/8/layout/orgChart1"/>
    <dgm:cxn modelId="{3A149598-A32C-4E63-AF77-450F59790A04}" type="presOf" srcId="{12B2DB12-8C8A-4310-8C49-C9E826C6DF86}" destId="{638A12E6-C944-4A04-B963-D10D90595D82}" srcOrd="1" destOrd="0" presId="urn:microsoft.com/office/officeart/2005/8/layout/orgChart1"/>
    <dgm:cxn modelId="{22F6DBDD-EA99-405D-BCBB-9AD69FBFC4AC}" type="presOf" srcId="{5B251203-79D3-44BE-9A4C-C36ECD16943D}" destId="{FCB062FD-21B3-424B-95F4-D57CEF50D8C1}" srcOrd="0" destOrd="0" presId="urn:microsoft.com/office/officeart/2005/8/layout/orgChart1"/>
    <dgm:cxn modelId="{73C14EFF-23B4-472E-B0DB-81857E949A89}" type="presOf" srcId="{BB5AB89D-A74D-4DB7-8F2E-99C147090E0B}" destId="{843D99AD-550F-472F-A445-93CE907BEFF0}" srcOrd="0" destOrd="0" presId="urn:microsoft.com/office/officeart/2005/8/layout/orgChart1"/>
    <dgm:cxn modelId="{661C3C8B-C665-4EF5-A41A-91F1BE7E654A}" type="presOf" srcId="{01B32728-AF2A-43D2-A6C9-1D0515B644C6}" destId="{242A4262-5A11-441C-93C9-2D5FD9D10C92}" srcOrd="0" destOrd="0" presId="urn:microsoft.com/office/officeart/2005/8/layout/orgChart1"/>
    <dgm:cxn modelId="{2515F463-1DB4-4844-A62C-9B09A5176E47}" type="presOf" srcId="{590EA202-CD0C-4CB3-BC2D-18ED778E0654}" destId="{2AC4F723-3E1A-4AD4-9854-EBF79969A8CE}" srcOrd="1" destOrd="0" presId="urn:microsoft.com/office/officeart/2005/8/layout/orgChart1"/>
    <dgm:cxn modelId="{E14A261B-6F7C-4C99-9465-1F3342540B59}" srcId="{10D2D199-CBE8-43E5-9444-D838C11FF6EC}" destId="{4C902FAA-59FE-4824-B9D6-F7A00EDFE36C}" srcOrd="0" destOrd="0" parTransId="{25D72688-7949-4478-8B10-1A694A3EEEAB}" sibTransId="{8C3DC6FE-1C45-45E9-B68D-3A2DCE54330B}"/>
    <dgm:cxn modelId="{9C05B5D1-8757-40DE-A7C4-5432BBFE17E8}" type="presOf" srcId="{56E8A598-7BD3-445D-A129-2F050B9F9AB8}" destId="{472E1385-C5A9-47EF-854A-7CAA6D4D3AA3}" srcOrd="0" destOrd="0" presId="urn:microsoft.com/office/officeart/2005/8/layout/orgChart1"/>
    <dgm:cxn modelId="{362F7FD3-3B0B-4F1C-8B35-595C9BAA7BAF}" type="presOf" srcId="{C103376E-9FAF-4EA9-83BF-CBC8B19F5471}" destId="{60E4845F-38C0-4AB5-9F95-58B18A894EB3}" srcOrd="0" destOrd="0" presId="urn:microsoft.com/office/officeart/2005/8/layout/orgChart1"/>
    <dgm:cxn modelId="{F44A37EE-DE62-4CF7-BA93-F47B4F1040B2}" srcId="{5B251203-79D3-44BE-9A4C-C36ECD16943D}" destId="{B31A3E4C-B4C7-4E60-AB68-F9D9A477C88F}" srcOrd="0" destOrd="0" parTransId="{0E5ECE77-2BBD-49D5-A47C-08F1160A1ABF}" sibTransId="{007B0C93-8C69-4A07-B2FA-DE1A099706AB}"/>
    <dgm:cxn modelId="{4ADB15A9-093E-4C84-9E44-B6FB8F4837CC}" type="presOf" srcId="{4C8E2AF5-91A4-4CA3-BDFB-0376457B0AA0}" destId="{233B3B76-0218-4893-83DB-5325FF2C666B}" srcOrd="1" destOrd="0" presId="urn:microsoft.com/office/officeart/2005/8/layout/orgChart1"/>
    <dgm:cxn modelId="{EB983522-9078-45D4-8439-289468F3AE8C}" type="presOf" srcId="{FAE4B8E4-DD56-48D8-85AC-02F8315C8B89}" destId="{C937FA21-80E7-462C-9B4B-CE0C2D09BAD5}" srcOrd="1" destOrd="0" presId="urn:microsoft.com/office/officeart/2005/8/layout/orgChart1"/>
    <dgm:cxn modelId="{523341E4-9728-4B67-834B-33DA23C605AE}" type="presOf" srcId="{052ED003-2DA1-4526-8D56-F31D0446791D}" destId="{E07BEDA5-16E9-4A35-A7DA-4A33D5B45B0C}" srcOrd="1" destOrd="0" presId="urn:microsoft.com/office/officeart/2005/8/layout/orgChart1"/>
    <dgm:cxn modelId="{723A7E5B-F291-479D-9660-3D7F9CC138F4}" type="presOf" srcId="{BBB1B1D3-09A0-4670-9F32-351F805DF82A}" destId="{E96D3EF9-1D22-4325-BD8E-06DCCAFFD9B8}" srcOrd="1" destOrd="0" presId="urn:microsoft.com/office/officeart/2005/8/layout/orgChart1"/>
    <dgm:cxn modelId="{560263D6-7BDF-4C84-9AE5-CDFBC724EA24}" type="presOf" srcId="{AF3759EA-6E99-4835-ACCA-BD6EAE72BE47}" destId="{65B9A924-B673-467E-90B4-FB1793C9B5A1}" srcOrd="0" destOrd="0" presId="urn:microsoft.com/office/officeart/2005/8/layout/orgChart1"/>
    <dgm:cxn modelId="{3560F435-624E-4FCA-B765-A676DD3E9A07}" type="presOf" srcId="{D6F3FF71-B4C7-4E34-9DA5-EF0689A4BB39}" destId="{82F6DBD6-7D40-4CF9-9553-4A711A07304A}" srcOrd="0" destOrd="0" presId="urn:microsoft.com/office/officeart/2005/8/layout/orgChart1"/>
    <dgm:cxn modelId="{BC92E6FF-F395-4AD4-8BE3-D1AAED45AE19}" type="presOf" srcId="{F9411554-C106-419D-BAB3-FAD82F7D7767}" destId="{D224C7E1-4621-4A45-BEEE-6015E25FBC65}" srcOrd="0" destOrd="0" presId="urn:microsoft.com/office/officeart/2005/8/layout/orgChart1"/>
    <dgm:cxn modelId="{3CE42CB4-527D-4E28-89A8-CC47554661A9}" srcId="{B31A3E4C-B4C7-4E60-AB68-F9D9A477C88F}" destId="{FFFDF64B-85C3-47B1-AF05-649199C9C793}" srcOrd="1" destOrd="0" parTransId="{23621D23-0250-463D-9BB8-62448913A833}" sibTransId="{11311A62-4547-4606-9BE7-47EE4D9E014A}"/>
    <dgm:cxn modelId="{4235AFCE-6CB5-47A3-BA28-90849BC1A16A}" type="presOf" srcId="{D0DFB61A-88A4-49CF-B02C-9882FD2ED79F}" destId="{526A67A2-F9AA-4D42-827E-05A7BE2AE70E}" srcOrd="0" destOrd="0" presId="urn:microsoft.com/office/officeart/2005/8/layout/orgChart1"/>
    <dgm:cxn modelId="{1670AB17-0840-453E-9AD6-BBF62957F125}" type="presOf" srcId="{0E5ECE77-2BBD-49D5-A47C-08F1160A1ABF}" destId="{66C9B502-2472-47CD-B98A-8770577DA8EC}" srcOrd="0" destOrd="0" presId="urn:microsoft.com/office/officeart/2005/8/layout/orgChart1"/>
    <dgm:cxn modelId="{1AA6C8F2-7073-4251-A492-B119E4C27DF5}" type="presOf" srcId="{2C5CCDCB-6789-4717-B345-678F933E39A8}" destId="{A76E211F-3AED-4CEC-9C2E-0B2312D2E4C5}" srcOrd="0" destOrd="0" presId="urn:microsoft.com/office/officeart/2005/8/layout/orgChart1"/>
    <dgm:cxn modelId="{649A98FC-7D51-4E83-AAB2-88094496DA33}" type="presOf" srcId="{B325D72C-0674-4C83-9CED-14F57322DDFC}" destId="{C60D64BE-9CD4-44BA-8A79-076DBA83FA76}" srcOrd="1" destOrd="0" presId="urn:microsoft.com/office/officeart/2005/8/layout/orgChart1"/>
    <dgm:cxn modelId="{D7738E46-971C-47BF-A71F-668BDFA12DBC}" srcId="{4C8E2AF5-91A4-4CA3-BDFB-0376457B0AA0}" destId="{5B15B8B8-200B-4972-A9C0-304B62CAED7C}" srcOrd="0" destOrd="0" parTransId="{D1E7C921-081B-43D5-A8BC-92226EC729BC}" sibTransId="{C72B16E2-C259-4B28-818A-9E61C072BBBA}"/>
    <dgm:cxn modelId="{9A966306-E1CC-4DCB-AEAD-F40483DC2DAA}" srcId="{FFFDF64B-85C3-47B1-AF05-649199C9C793}" destId="{01C2DAFB-948E-48C8-A0F5-86D3B408E2DB}" srcOrd="0" destOrd="0" parTransId="{DFFE41D0-6CC8-49C0-9E53-1FD093B974A8}" sibTransId="{2FE34E6D-9C6B-4102-858F-70198BF1FE63}"/>
    <dgm:cxn modelId="{ACD21562-BB96-43BF-AFA0-2C5180D8F912}" srcId="{EED26638-A525-4669-9CD1-8E085FB31A03}" destId="{A5BFA43A-29C2-419E-A33B-0A5521DF719B}" srcOrd="0" destOrd="0" parTransId="{23BD2F6B-92AF-4DC6-8BA9-252886CD699A}" sibTransId="{4D66806E-5536-4FED-A1F3-2F7227A75578}"/>
    <dgm:cxn modelId="{3BFC2EA4-739B-4964-B176-B243EBEE05AC}" type="presOf" srcId="{E5120E24-DAA4-4CFF-8260-A4FE32BDC518}" destId="{FC4D32BF-B16D-4068-9C56-29B9D455C938}" srcOrd="0" destOrd="0" presId="urn:microsoft.com/office/officeart/2005/8/layout/orgChart1"/>
    <dgm:cxn modelId="{5D5411D7-8438-4192-BC4F-00102CFF0BB2}" srcId="{470AFC52-35DD-46E0-A3F5-15120AFF53CE}" destId="{D6105177-8CA3-48B4-87DF-AB55D16AA145}" srcOrd="0" destOrd="0" parTransId="{F9411554-C106-419D-BAB3-FAD82F7D7767}" sibTransId="{FCB90D6B-F0A0-47A4-812F-AD3F2A69B361}"/>
    <dgm:cxn modelId="{F2CB3907-D835-4030-9917-A53278578312}" type="presOf" srcId="{85372445-52DD-4463-BD81-2353F77B922A}" destId="{B7C2CC8A-D2E1-412A-832B-8491E2479B38}" srcOrd="0" destOrd="0" presId="urn:microsoft.com/office/officeart/2005/8/layout/orgChart1"/>
    <dgm:cxn modelId="{7DD7F456-5754-425D-BA00-9B99560AB3D7}" type="presOf" srcId="{D03499CF-821D-48DE-9DD7-7D40D97DC5AB}" destId="{4C7CCB52-F23B-40FE-807B-9E4542D06B27}" srcOrd="1" destOrd="0" presId="urn:microsoft.com/office/officeart/2005/8/layout/orgChart1"/>
    <dgm:cxn modelId="{AAC7C4D5-5487-405E-A49F-61C2A3ADC4B5}" type="presOf" srcId="{7728E046-2486-47AD-A9DE-5A7AAE0A0BCE}" destId="{B94EE28F-70A1-413E-BA87-D9297FF0A454}" srcOrd="0" destOrd="0" presId="urn:microsoft.com/office/officeart/2005/8/layout/orgChart1"/>
    <dgm:cxn modelId="{0F5C6BEC-AC81-4434-9418-C0AA5C826C86}" type="presOf" srcId="{538ABF53-C7A1-46FE-A938-8CAD760E3C66}" destId="{D1AB22CD-F697-4431-B3DE-7F870C4FB74C}" srcOrd="0" destOrd="0" presId="urn:microsoft.com/office/officeart/2005/8/layout/orgChart1"/>
    <dgm:cxn modelId="{B68F948B-D860-435A-8ADB-9BDC35FE4E6B}" type="presOf" srcId="{15644E9C-B249-4DE8-A0D7-0E4EEF260FAE}" destId="{75FF7FDF-33E2-4E8C-9C2D-1CF537E6CE80}" srcOrd="0" destOrd="0" presId="urn:microsoft.com/office/officeart/2005/8/layout/orgChart1"/>
    <dgm:cxn modelId="{B0C9D9D1-A528-400A-BD2E-D837E52C2A6D}" type="presOf" srcId="{CCC82100-69D7-4752-8547-21502C09C75B}" destId="{EA90675B-3841-4BA1-B2D7-AEAF14438BDB}" srcOrd="0" destOrd="0" presId="urn:microsoft.com/office/officeart/2005/8/layout/orgChart1"/>
    <dgm:cxn modelId="{A83135A9-2F72-4F5D-BF21-35D22EF90653}" srcId="{BBB1B1D3-09A0-4670-9F32-351F805DF82A}" destId="{2EEF5EBE-66FE-496C-9C92-D7296075AA52}" srcOrd="3" destOrd="0" parTransId="{A0EE89FF-35EC-40E6-9C14-D8F8599FE0A9}" sibTransId="{A387935E-01BB-4525-A2FB-DDF8FCBEACEE}"/>
    <dgm:cxn modelId="{C0B48DC4-5F59-4DD5-9622-60B48A7ED443}" srcId="{12B2DB12-8C8A-4310-8C49-C9E826C6DF86}" destId="{5B251203-79D3-44BE-9A4C-C36ECD16943D}" srcOrd="2" destOrd="0" parTransId="{0E5F3771-720B-4410-82FF-A996344911F3}" sibTransId="{D293584F-F005-4684-865C-345F0F25F2A4}"/>
    <dgm:cxn modelId="{9677F765-E78D-4AF2-8D19-42210C7432F0}" srcId="{2EEF5EBE-66FE-496C-9C92-D7296075AA52}" destId="{7728E046-2486-47AD-A9DE-5A7AAE0A0BCE}" srcOrd="0" destOrd="0" parTransId="{BB6DA699-A517-433F-B541-D812972EBB9A}" sibTransId="{BAB467CB-1947-40D7-A914-630920E7DF67}"/>
    <dgm:cxn modelId="{EC8EACFF-BBEF-45C5-8E05-073BEEBF23B5}" type="presOf" srcId="{A4BDF638-9B4C-4EE6-A730-A1349A004A54}" destId="{32253E05-17A4-48E3-AA64-1B0ED7002CD1}" srcOrd="0" destOrd="0" presId="urn:microsoft.com/office/officeart/2005/8/layout/orgChart1"/>
    <dgm:cxn modelId="{12BCC8F8-F707-4B4C-9EA7-5F75E6C668B7}" srcId="{12B2DB12-8C8A-4310-8C49-C9E826C6DF86}" destId="{E5120E24-DAA4-4CFF-8260-A4FE32BDC518}" srcOrd="1" destOrd="0" parTransId="{D2085146-DD16-4C01-8194-D157734DBA57}" sibTransId="{C1C9C3C2-E675-4089-A2DF-E302C575D7EA}"/>
    <dgm:cxn modelId="{79856F22-D4E8-4858-A918-6C05EBF02D1E}" type="presOf" srcId="{23372F11-8677-4895-8EE3-BC6740CF6A8F}" destId="{46B4E356-B1CE-4885-BEA3-55FA752706BD}" srcOrd="1" destOrd="0" presId="urn:microsoft.com/office/officeart/2005/8/layout/orgChart1"/>
    <dgm:cxn modelId="{F4BD552E-9607-4898-8E93-775BE39DB662}" type="presOf" srcId="{B31A3E4C-B4C7-4E60-AB68-F9D9A477C88F}" destId="{860AD698-4760-48FF-B82A-0CAAA0872242}" srcOrd="0" destOrd="0" presId="urn:microsoft.com/office/officeart/2005/8/layout/orgChart1"/>
    <dgm:cxn modelId="{59650833-DA42-4A9D-9E98-9D0D50B496C3}" srcId="{470AFC52-35DD-46E0-A3F5-15120AFF53CE}" destId="{590EA202-CD0C-4CB3-BC2D-18ED778E0654}" srcOrd="2" destOrd="0" parTransId="{EE512157-B2D2-403C-AF0E-29A08D8C6957}" sibTransId="{E4031736-992D-4238-AE4C-C71081D7A5B1}"/>
    <dgm:cxn modelId="{AD8F1471-06D4-4040-9EB3-787D87AB1748}" srcId="{D0DFB61A-88A4-49CF-B02C-9882FD2ED79F}" destId="{0AE30F4D-B786-48AB-83CC-951FA57F5E54}" srcOrd="0" destOrd="0" parTransId="{AA1F42C3-B73B-4ACA-9A33-3495F707ECE8}" sibTransId="{F4C1DB2F-1F27-4B92-B153-DB20833424ED}"/>
    <dgm:cxn modelId="{25C17EC2-AC23-4753-BC44-2CBC2F1A5946}" srcId="{7728E046-2486-47AD-A9DE-5A7AAE0A0BCE}" destId="{EAF18212-F660-41C1-B4AA-2B0B23E04721}" srcOrd="1" destOrd="0" parTransId="{10C1F9FA-468E-4E51-B6E1-4AD1604F7953}" sibTransId="{664A6A41-D20C-4702-91D9-20AEEC807DA5}"/>
    <dgm:cxn modelId="{874A7D23-4F26-49C7-BFCC-108F2C6DB634}" srcId="{D6105177-8CA3-48B4-87DF-AB55D16AA145}" destId="{9A8C95FE-EE46-4877-9FEB-58EA4CA4659D}" srcOrd="0" destOrd="0" parTransId="{BB5AB89D-A74D-4DB7-8F2E-99C147090E0B}" sibTransId="{AFCA55FB-CDD3-4A08-9431-587B9D526DB6}"/>
    <dgm:cxn modelId="{BD3EABD4-CC40-4CB4-B602-E310A77FBB82}" type="presOf" srcId="{7728E046-2486-47AD-A9DE-5A7AAE0A0BCE}" destId="{F7A8595A-9356-4280-8A72-0A45A5F48D3C}" srcOrd="1" destOrd="0" presId="urn:microsoft.com/office/officeart/2005/8/layout/orgChart1"/>
    <dgm:cxn modelId="{A6028B53-918A-4328-964E-D38CA5FFAEF0}" type="presOf" srcId="{842A3127-3794-4CF7-A0D8-A0A3FC9FC9A6}" destId="{F49905B2-9C28-4AF5-AE7A-5D8C6240EB55}" srcOrd="0" destOrd="0" presId="urn:microsoft.com/office/officeart/2005/8/layout/orgChart1"/>
    <dgm:cxn modelId="{D35627D7-FC40-4368-A9E4-F57A47D6E908}" type="presOf" srcId="{01C2DAFB-948E-48C8-A0F5-86D3B408E2DB}" destId="{77862F5E-0B93-45EE-A209-9204C6F23529}" srcOrd="0" destOrd="0" presId="urn:microsoft.com/office/officeart/2005/8/layout/orgChart1"/>
    <dgm:cxn modelId="{071C71AB-1A42-4BCF-A2C5-71EFA86FA457}" type="presOf" srcId="{EAF18212-F660-41C1-B4AA-2B0B23E04721}" destId="{59EF77E6-04BF-4E96-AFA6-767BEBA94200}" srcOrd="1" destOrd="0" presId="urn:microsoft.com/office/officeart/2005/8/layout/orgChart1"/>
    <dgm:cxn modelId="{6ED7C945-C315-4398-B9B2-A59756AB95D8}" srcId="{FAE4B8E4-DD56-48D8-85AC-02F8315C8B89}" destId="{AB62A238-5E14-4F9C-B8FF-A289211487F0}" srcOrd="2" destOrd="0" parTransId="{8353E960-C9AC-47D3-B31A-C776D252BEE2}" sibTransId="{D8ECE577-AD55-4FC4-91FB-80D754A16F5D}"/>
    <dgm:cxn modelId="{F0C6412F-42F3-414E-995E-F7770B0AF09C}" type="presOf" srcId="{9A8C95FE-EE46-4877-9FEB-58EA4CA4659D}" destId="{3AE78FC5-84F3-48B8-AE07-7FBDA2F5B94E}" srcOrd="0" destOrd="0" presId="urn:microsoft.com/office/officeart/2005/8/layout/orgChart1"/>
    <dgm:cxn modelId="{A447E22A-8888-42BE-8F6E-489D8959D55B}" type="presOf" srcId="{842A3127-3794-4CF7-A0D8-A0A3FC9FC9A6}" destId="{B1BDB4FF-2071-442A-AEBF-5B692D56BCC8}" srcOrd="1" destOrd="0" presId="urn:microsoft.com/office/officeart/2005/8/layout/orgChart1"/>
    <dgm:cxn modelId="{1D5895E1-8EF0-42B8-ADA7-8FB3A9113C71}" type="presOf" srcId="{6061C5D4-BEE4-48B1-BD6D-38AC3982CD88}" destId="{093C659A-8E90-4586-96E4-00457CCC141F}" srcOrd="0" destOrd="0" presId="urn:microsoft.com/office/officeart/2005/8/layout/orgChart1"/>
    <dgm:cxn modelId="{4E8F7B16-1809-462B-9FF0-DCC4DF912315}" type="presOf" srcId="{FAE4B8E4-DD56-48D8-85AC-02F8315C8B89}" destId="{59BE6610-5E9E-4D62-BE31-D62DD0613559}" srcOrd="0" destOrd="0" presId="urn:microsoft.com/office/officeart/2005/8/layout/orgChart1"/>
    <dgm:cxn modelId="{88E54972-C870-46A0-B945-2798E0A7D5A4}" type="presOf" srcId="{B325D72C-0674-4C83-9CED-14F57322DDFC}" destId="{1FF73346-8F85-417C-8CDE-42126CCEAA5E}" srcOrd="0" destOrd="0" presId="urn:microsoft.com/office/officeart/2005/8/layout/orgChart1"/>
    <dgm:cxn modelId="{D6A2A5ED-84D2-482E-901F-51AC5C97B106}" type="presOf" srcId="{CCC0B69D-C268-41B4-A4A0-B5DF82FC2C0C}" destId="{70BFB13B-981F-4F9E-A0F1-57B20A050188}" srcOrd="1" destOrd="0" presId="urn:microsoft.com/office/officeart/2005/8/layout/orgChart1"/>
    <dgm:cxn modelId="{F05072BF-DF9B-48B3-96BD-C34F4A5BC962}" type="presOf" srcId="{6BEAA29C-F511-4EEB-AE0D-F3A155E2B957}" destId="{F9F9E2D5-9232-4215-B1C3-65DEBCD665D4}" srcOrd="0" destOrd="0" presId="urn:microsoft.com/office/officeart/2005/8/layout/orgChart1"/>
    <dgm:cxn modelId="{F05ED887-76A7-40B4-8915-17CD8E7A7BC3}" srcId="{2EEF5EBE-66FE-496C-9C92-D7296075AA52}" destId="{1338A046-4DC7-4931-B2A2-CC2965BBF391}" srcOrd="2" destOrd="0" parTransId="{821FC23B-A6B2-422A-8F55-6C2C90E006E6}" sibTransId="{00D7CB2D-85D7-4A39-9DD2-FD1C3A8FC8B1}"/>
    <dgm:cxn modelId="{0E5D2697-7889-4F6A-AE40-BE3958EFD1F2}" type="presOf" srcId="{1338A046-4DC7-4931-B2A2-CC2965BBF391}" destId="{01315C7C-926B-43BD-9522-D0E8557C0C72}" srcOrd="0" destOrd="0" presId="urn:microsoft.com/office/officeart/2005/8/layout/orgChart1"/>
    <dgm:cxn modelId="{DB9294E5-F301-4B07-90D6-E5AFBB2484E8}" type="presOf" srcId="{1FF0AB99-192C-4967-BE72-3C06D73E73CD}" destId="{9C158E83-2E64-41BB-9487-13F63D3D0DD3}" srcOrd="0" destOrd="0" presId="urn:microsoft.com/office/officeart/2005/8/layout/orgChart1"/>
    <dgm:cxn modelId="{C6C2CA51-A124-427F-A9B1-57B90F83238A}" type="presOf" srcId="{4B0361E7-FF8D-48A4-999E-F77C88919703}" destId="{D1894D2E-400C-4CFD-BD64-E210C4B0E871}" srcOrd="0" destOrd="0" presId="urn:microsoft.com/office/officeart/2005/8/layout/orgChart1"/>
    <dgm:cxn modelId="{226B5712-56D9-4CF3-8856-983B7FD715B5}" srcId="{23372F11-8677-4895-8EE3-BC6740CF6A8F}" destId="{842A3127-3794-4CF7-A0D8-A0A3FC9FC9A6}" srcOrd="0" destOrd="0" parTransId="{BF69C718-C4AA-446B-8261-61B8F350257D}" sibTransId="{8A6B9A4D-77CA-40A2-A0D5-BDD5E03E754C}"/>
    <dgm:cxn modelId="{DECB980E-12B7-44DE-BE0F-D0BBBF62DE5F}" type="presOf" srcId="{B31A3E4C-B4C7-4E60-AB68-F9D9A477C88F}" destId="{72DFF03B-5704-4E48-BEDA-8988A4AC8C18}" srcOrd="1" destOrd="0" presId="urn:microsoft.com/office/officeart/2005/8/layout/orgChart1"/>
    <dgm:cxn modelId="{7975708E-1596-45BC-9FFA-EF6D828D0596}" type="presOf" srcId="{10D2D199-CBE8-43E5-9444-D838C11FF6EC}" destId="{50E98BBB-3B7A-4471-9D95-9A8EF8663689}" srcOrd="1" destOrd="0" presId="urn:microsoft.com/office/officeart/2005/8/layout/orgChart1"/>
    <dgm:cxn modelId="{8FAF5889-D474-4AA6-AEDD-4D46EEF12C68}" type="presOf" srcId="{A10F4817-EF37-493E-8B40-97BEFBA092F8}" destId="{A64C66AC-954E-41F6-AB71-FE650A517C8C}" srcOrd="0" destOrd="0" presId="urn:microsoft.com/office/officeart/2005/8/layout/orgChart1"/>
    <dgm:cxn modelId="{1DCF12A1-AD33-4510-A139-60217C902FC9}" type="presOf" srcId="{FFFDF64B-85C3-47B1-AF05-649199C9C793}" destId="{A31059CE-E867-42A7-AEDA-FBAA541B6075}" srcOrd="0" destOrd="0" presId="urn:microsoft.com/office/officeart/2005/8/layout/orgChart1"/>
    <dgm:cxn modelId="{50EDC8FA-B90E-4A7E-95FC-F5C9ACE99ECB}" srcId="{BBB1B1D3-09A0-4670-9F32-351F805DF82A}" destId="{5FFB0B5B-2E83-42B8-B646-BFFEEC86D41F}" srcOrd="0" destOrd="0" parTransId="{A10F4817-EF37-493E-8B40-97BEFBA092F8}" sibTransId="{A9B31A10-4E0B-4B46-8CCF-7D1E5A817A77}"/>
    <dgm:cxn modelId="{B8BFCD8F-D1BD-46A1-8011-7FFE071E66FF}" srcId="{470AFC52-35DD-46E0-A3F5-15120AFF53CE}" destId="{4C8E2AF5-91A4-4CA3-BDFB-0376457B0AA0}" srcOrd="4" destOrd="0" parTransId="{9DCE3B69-110D-4B9E-9600-8CCA6A0324FB}" sibTransId="{DEF0AAF5-8C61-4EF3-8AF7-E575BDB80C7A}"/>
    <dgm:cxn modelId="{3C529CAC-2A16-4CD7-99CC-131D88CDEB2B}" type="presOf" srcId="{AB62A238-5E14-4F9C-B8FF-A289211487F0}" destId="{9F1248DB-61EA-41DE-8270-D90DC21062EF}" srcOrd="1" destOrd="0" presId="urn:microsoft.com/office/officeart/2005/8/layout/orgChart1"/>
    <dgm:cxn modelId="{1A3AD4C3-19C4-4E16-9398-A7D0C3972059}" type="presOf" srcId="{7857E4AA-03A0-4B20-AE82-A67F8F73F23A}" destId="{E48DE727-162D-4262-A0ED-5E57CBD1012B}" srcOrd="0" destOrd="0" presId="urn:microsoft.com/office/officeart/2005/8/layout/orgChart1"/>
    <dgm:cxn modelId="{8EB2E560-B7BF-41C8-8EFC-DFA41ECCDE5B}" type="presOf" srcId="{10C1F9FA-468E-4E51-B6E1-4AD1604F7953}" destId="{B473CCF7-5969-4DB0-9FDF-F1DBA45060FD}" srcOrd="0" destOrd="0" presId="urn:microsoft.com/office/officeart/2005/8/layout/orgChart1"/>
    <dgm:cxn modelId="{B4EBAA2F-CAF9-4334-BE57-016A8396F3FE}" srcId="{7728E046-2486-47AD-A9DE-5A7AAE0A0BCE}" destId="{B8F06CC1-C55F-4D14-A7CA-7DAEB5444589}" srcOrd="2" destOrd="0" parTransId="{15644E9C-B249-4DE8-A0D7-0E4EEF260FAE}" sibTransId="{AAB6EFAC-15CE-404F-96C7-668B3A4F74E8}"/>
    <dgm:cxn modelId="{DC66F9E2-68E8-46D4-8675-7E186F2D16A3}" type="presOf" srcId="{FD8DD804-8F25-49F1-97B0-588AB941D2D8}" destId="{E93BA10C-C129-4101-A33A-F9795AB67E58}" srcOrd="1" destOrd="0" presId="urn:microsoft.com/office/officeart/2005/8/layout/orgChart1"/>
    <dgm:cxn modelId="{05101967-9163-4B2D-8BD9-E5A33BFFB6C3}" type="presOf" srcId="{5B251203-79D3-44BE-9A4C-C36ECD16943D}" destId="{EABF7A3C-C055-42E5-AFEC-EF943BFF5D36}" srcOrd="1" destOrd="0" presId="urn:microsoft.com/office/officeart/2005/8/layout/orgChart1"/>
    <dgm:cxn modelId="{7099DE53-1DEE-496C-A856-7672241A0A41}" srcId="{7728E046-2486-47AD-A9DE-5A7AAE0A0BCE}" destId="{B325D72C-0674-4C83-9CED-14F57322DDFC}" srcOrd="0" destOrd="0" parTransId="{01B32728-AF2A-43D2-A6C9-1D0515B644C6}" sibTransId="{E0559CAE-10B6-42B7-98EE-DB57CDAEDF7C}"/>
    <dgm:cxn modelId="{F586A98F-788B-447B-8948-FC30B938D3D7}" type="presOf" srcId="{EED26638-A525-4669-9CD1-8E085FB31A03}" destId="{32D5AFD1-62E1-448B-A0B8-386266A0D5DB}" srcOrd="1" destOrd="0" presId="urn:microsoft.com/office/officeart/2005/8/layout/orgChart1"/>
    <dgm:cxn modelId="{0289ED25-5828-4EF1-BFF8-7ADC1F70DA4E}" type="presOf" srcId="{AB62A238-5E14-4F9C-B8FF-A289211487F0}" destId="{0B011E88-B378-4E18-9EF4-0CF0A58E1FED}" srcOrd="0" destOrd="0" presId="urn:microsoft.com/office/officeart/2005/8/layout/orgChart1"/>
    <dgm:cxn modelId="{F5E2AC94-841B-4C18-97AF-3CCC3325E08F}" type="presOf" srcId="{2EEF5EBE-66FE-496C-9C92-D7296075AA52}" destId="{B3D7B779-480B-4851-857E-10AE7BA17166}" srcOrd="1" destOrd="0" presId="urn:microsoft.com/office/officeart/2005/8/layout/orgChart1"/>
    <dgm:cxn modelId="{A1BABE20-7F46-467C-8A2C-52DC6E93F9B0}" srcId="{FFFDF64B-85C3-47B1-AF05-649199C9C793}" destId="{FD8DD804-8F25-49F1-97B0-588AB941D2D8}" srcOrd="1" destOrd="0" parTransId="{6BEAA29C-F511-4EEB-AE0D-F3A155E2B957}" sibTransId="{ED22DCFB-E846-4507-831B-49B7E1F1FD62}"/>
    <dgm:cxn modelId="{15C679D4-3475-41C3-A157-F9D56B079DAA}" type="presOf" srcId="{36FA1783-CC02-4C91-996C-7F4F819A8C69}" destId="{3416F969-1737-48EB-92E0-5C5824C16176}" srcOrd="0" destOrd="0" presId="urn:microsoft.com/office/officeart/2005/8/layout/orgChart1"/>
    <dgm:cxn modelId="{2C48F293-123A-4F89-B558-3291A3BE77FF}" type="presOf" srcId="{44DC377C-FABE-4353-8437-FF393054EB0F}" destId="{A9C2D6CE-4418-4251-A7C5-7A6223750EC8}" srcOrd="1" destOrd="0" presId="urn:microsoft.com/office/officeart/2005/8/layout/orgChart1"/>
    <dgm:cxn modelId="{BCBD2795-0E64-423B-A658-EBFD340B8F7F}" type="presOf" srcId="{25D72688-7949-4478-8B10-1A694A3EEEAB}" destId="{853D4C99-9506-403D-B913-269E64913AD3}" srcOrd="0" destOrd="0" presId="urn:microsoft.com/office/officeart/2005/8/layout/orgChart1"/>
    <dgm:cxn modelId="{05440E0E-9DAD-47EF-A8FF-584290C39456}" type="presOf" srcId="{4C8E2AF5-91A4-4CA3-BDFB-0376457B0AA0}" destId="{787DA83E-80E3-45E2-8A70-47DF5F100E33}" srcOrd="0" destOrd="0" presId="urn:microsoft.com/office/officeart/2005/8/layout/orgChart1"/>
    <dgm:cxn modelId="{9C29FF42-BF65-4E24-A631-A57389C5A74B}" type="presOf" srcId="{DFFE41D0-6CC8-49C0-9E53-1FD093B974A8}" destId="{FAC02955-6452-4D04-9B81-A68B2DEDF1F8}" srcOrd="0" destOrd="0" presId="urn:microsoft.com/office/officeart/2005/8/layout/orgChart1"/>
    <dgm:cxn modelId="{2EDFC774-C665-4651-B072-B237284C4F65}" srcId="{B31A3E4C-B4C7-4E60-AB68-F9D9A477C88F}" destId="{D0DFB61A-88A4-49CF-B02C-9882FD2ED79F}" srcOrd="2" destOrd="0" parTransId="{AF3759EA-6E99-4835-ACCA-BD6EAE72BE47}" sibTransId="{A47260F5-9800-4B3F-BD17-B4B05D379DF7}"/>
    <dgm:cxn modelId="{974E7A92-5F2B-484D-BBE2-1A9BB6959F9F}" type="presOf" srcId="{EED26638-A525-4669-9CD1-8E085FB31A03}" destId="{541A260C-CDA2-4209-BE0B-E4D1AB5D53DE}" srcOrd="0" destOrd="0" presId="urn:microsoft.com/office/officeart/2005/8/layout/orgChart1"/>
    <dgm:cxn modelId="{4FD14FB5-9D75-4D9C-9D5A-0475DB8FAE1E}" type="presOf" srcId="{470AFC52-35DD-46E0-A3F5-15120AFF53CE}" destId="{77806D3C-F98F-48A2-B6D6-A06B85858252}" srcOrd="1" destOrd="0" presId="urn:microsoft.com/office/officeart/2005/8/layout/orgChart1"/>
    <dgm:cxn modelId="{DC2C2E13-16CA-4490-838C-546C8EACECFA}" type="presOf" srcId="{23372F11-8677-4895-8EE3-BC6740CF6A8F}" destId="{2965666F-7026-4DA8-8F61-75E19A537A64}" srcOrd="0" destOrd="0" presId="urn:microsoft.com/office/officeart/2005/8/layout/orgChart1"/>
    <dgm:cxn modelId="{5DE0B9A3-F4CE-4C7B-AB75-21A65A7FF9E7}" srcId="{470AFC52-35DD-46E0-A3F5-15120AFF53CE}" destId="{BBB1B1D3-09A0-4670-9F32-351F805DF82A}" srcOrd="1" destOrd="0" parTransId="{0F1F248C-C994-4B51-B87A-E63534863B70}" sibTransId="{0860AF23-6F7C-4E6A-834D-A9F92FBDD780}"/>
    <dgm:cxn modelId="{342F1DA6-9E09-4707-8D73-7D6C0D78A6A4}" srcId="{D0DFB61A-88A4-49CF-B02C-9882FD2ED79F}" destId="{D6F3FF71-B4C7-4E34-9DA5-EF0689A4BB39}" srcOrd="1" destOrd="0" parTransId="{C103376E-9FAF-4EA9-83BF-CBC8B19F5471}" sibTransId="{35150288-9918-4CA8-9252-F333B17ECACD}"/>
    <dgm:cxn modelId="{3DEF91E1-DC81-43DB-B3CA-E4C3252FB24A}" type="presOf" srcId="{B8F06CC1-C55F-4D14-A7CA-7DAEB5444589}" destId="{BFECBF79-C7CC-45E1-A096-9EFACE28DC65}" srcOrd="0" destOrd="0" presId="urn:microsoft.com/office/officeart/2005/8/layout/orgChart1"/>
    <dgm:cxn modelId="{9141D30B-F5FE-4A1C-BEF9-83BFCC2B77E9}" srcId="{FAE4B8E4-DD56-48D8-85AC-02F8315C8B89}" destId="{CCC0B69D-C268-41B4-A4A0-B5DF82FC2C0C}" srcOrd="3" destOrd="0" parTransId="{CCC82100-69D7-4752-8547-21502C09C75B}" sibTransId="{29D2571A-0F6B-4C92-9E18-B3B265FBAC9A}"/>
    <dgm:cxn modelId="{C4DE895C-C925-4130-820D-735BE55AD75C}" type="presOf" srcId="{D0DFB61A-88A4-49CF-B02C-9882FD2ED79F}" destId="{B0705C89-13DB-4092-A975-03328C21370E}" srcOrd="1" destOrd="0" presId="urn:microsoft.com/office/officeart/2005/8/layout/orgChart1"/>
    <dgm:cxn modelId="{F32E7886-5B4B-4455-9F46-97AAF8DB9398}" type="presOf" srcId="{E5120E24-DAA4-4CFF-8260-A4FE32BDC518}" destId="{D00DC6FB-6F1F-4357-8088-5233F9CF7BFB}" srcOrd="1" destOrd="0" presId="urn:microsoft.com/office/officeart/2005/8/layout/orgChart1"/>
    <dgm:cxn modelId="{77EC31DB-3D5D-4047-AF87-D10994CBE854}" type="presOf" srcId="{23621D23-0250-463D-9BB8-62448913A833}" destId="{D113FD26-557B-4E54-91BE-CADCA7C9A395}" srcOrd="0" destOrd="0" presId="urn:microsoft.com/office/officeart/2005/8/layout/orgChart1"/>
    <dgm:cxn modelId="{D26F800C-FEB4-498F-9F34-0744BFE7F4FE}" type="presOf" srcId="{D03499CF-821D-48DE-9DD7-7D40D97DC5AB}" destId="{763C0CD2-274D-4CC7-A0F7-474ADA43860F}" srcOrd="0" destOrd="0" presId="urn:microsoft.com/office/officeart/2005/8/layout/orgChart1"/>
    <dgm:cxn modelId="{C7782E72-CCC6-45C7-BBA2-078EB06443F4}" type="presOf" srcId="{5B15B8B8-200B-4972-A9C0-304B62CAED7C}" destId="{7B30009C-2980-4FC0-BE76-641EBBA8902F}" srcOrd="1" destOrd="0" presId="urn:microsoft.com/office/officeart/2005/8/layout/orgChart1"/>
    <dgm:cxn modelId="{CFCE903A-0FC0-468C-8CBA-4DE1F57D3C73}" srcId="{12B2DB12-8C8A-4310-8C49-C9E826C6DF86}" destId="{23372F11-8677-4895-8EE3-BC6740CF6A8F}" srcOrd="0" destOrd="0" parTransId="{A4BDF638-9B4C-4EE6-A730-A1349A004A54}" sibTransId="{E6D07ED6-E9D9-48C3-99EE-E23D3800A738}"/>
    <dgm:cxn modelId="{112847A1-91F0-46CA-AC61-E6B8199C36D4}" type="presOf" srcId="{23BD2F6B-92AF-4DC6-8BA9-252886CD699A}" destId="{1CA6D398-E172-4650-9BEC-3558E142DDA0}" srcOrd="0" destOrd="0" presId="urn:microsoft.com/office/officeart/2005/8/layout/orgChart1"/>
    <dgm:cxn modelId="{C8DB3DEC-6540-4F78-A44E-FC4057B3D4D2}" type="presOf" srcId="{FD8DD804-8F25-49F1-97B0-588AB941D2D8}" destId="{B492D6BB-33BE-4801-8FD9-B0C0C6E8E488}" srcOrd="0" destOrd="0" presId="urn:microsoft.com/office/officeart/2005/8/layout/orgChart1"/>
    <dgm:cxn modelId="{1214077B-224C-4F4F-A472-CAA5470E40E6}" srcId="{BBB1B1D3-09A0-4670-9F32-351F805DF82A}" destId="{12B2DB12-8C8A-4310-8C49-C9E826C6DF86}" srcOrd="1" destOrd="0" parTransId="{6061C5D4-BEE4-48B1-BD6D-38AC3982CD88}" sibTransId="{ED8E5536-F4D3-4033-8997-51761538D89E}"/>
    <dgm:cxn modelId="{4907F36B-7567-4092-9327-4E89A58F6EDA}" type="presOf" srcId="{0E5F3771-720B-4410-82FF-A996344911F3}" destId="{4190D6BD-B527-4118-A85A-2CDC93AB1472}" srcOrd="0" destOrd="0" presId="urn:microsoft.com/office/officeart/2005/8/layout/orgChart1"/>
    <dgm:cxn modelId="{2877C041-008B-4344-A498-C20B5428DFA8}" type="presOf" srcId="{BB6DA699-A517-433F-B541-D812972EBB9A}" destId="{7B1608A8-0339-465E-9A7A-FDFEFA93EE05}" srcOrd="0" destOrd="0" presId="urn:microsoft.com/office/officeart/2005/8/layout/orgChart1"/>
    <dgm:cxn modelId="{75FB6956-A598-4D9A-A98D-6430B5261C86}" srcId="{3544FCF7-9E3D-41C9-8955-4763DF037D4E}" destId="{470AFC52-35DD-46E0-A3F5-15120AFF53CE}" srcOrd="0" destOrd="0" parTransId="{E686C47B-2672-4715-AE0E-E717AAEC8E16}" sibTransId="{B02B7F32-7FAD-41F8-AA56-62F38DA1B581}"/>
    <dgm:cxn modelId="{0F61F54B-9854-433E-ADE5-5A7D6B1D02E4}" type="presOf" srcId="{A5BFA43A-29C2-419E-A33B-0A5521DF719B}" destId="{EEE1A8B3-0632-4E74-AD99-818C507B5B7F}" srcOrd="0" destOrd="0" presId="urn:microsoft.com/office/officeart/2005/8/layout/orgChart1"/>
    <dgm:cxn modelId="{1710EA59-F93E-404C-B3FC-33D735BE666F}" type="presOf" srcId="{821FC23B-A6B2-422A-8F55-6C2C90E006E6}" destId="{F45217DD-8453-4FB8-B117-660F254791A7}" srcOrd="0" destOrd="0" presId="urn:microsoft.com/office/officeart/2005/8/layout/orgChart1"/>
    <dgm:cxn modelId="{1C9E843E-1D5F-4278-BB8D-99432B93119E}" type="presOf" srcId="{CCC0B69D-C268-41B4-A4A0-B5DF82FC2C0C}" destId="{35882EBF-58A4-4544-9822-BC52DAADB1A3}" srcOrd="0" destOrd="0" presId="urn:microsoft.com/office/officeart/2005/8/layout/orgChart1"/>
    <dgm:cxn modelId="{8EC410F5-9488-4E3A-B54F-64BDF24C6A49}" type="presOf" srcId="{470AFC52-35DD-46E0-A3F5-15120AFF53CE}" destId="{0BAB7F4D-56E3-4085-B3A6-270FBDC82DFF}" srcOrd="0" destOrd="0" presId="urn:microsoft.com/office/officeart/2005/8/layout/orgChart1"/>
    <dgm:cxn modelId="{1D6FCCBB-C4C5-40AC-8FAB-DC54FC335105}" type="presOf" srcId="{10D2D199-CBE8-43E5-9444-D838C11FF6EC}" destId="{8B34F33F-3635-4BDF-8B18-9DCF0F7A9EE1}" srcOrd="0" destOrd="0" presId="urn:microsoft.com/office/officeart/2005/8/layout/orgChart1"/>
    <dgm:cxn modelId="{4C742DDC-0D78-4E1C-9871-D7FDC8447F22}" type="presOf" srcId="{48491523-0B1C-45F8-9910-991626E798F3}" destId="{685040E9-96B0-4997-AFC4-98D2F7222885}" srcOrd="1" destOrd="0" presId="urn:microsoft.com/office/officeart/2005/8/layout/orgChart1"/>
    <dgm:cxn modelId="{A23B5850-0439-4DA2-9875-D864D5E945E9}" srcId="{BBB1B1D3-09A0-4670-9F32-351F805DF82A}" destId="{85372445-52DD-4463-BD81-2353F77B922A}" srcOrd="2" destOrd="0" parTransId="{2C5CCDCB-6789-4717-B345-678F933E39A8}" sibTransId="{8B4F6A74-B15A-47E0-ABBB-E2FD005468D5}"/>
    <dgm:cxn modelId="{E5917702-47D7-44E8-8AD5-63C4F7E5450F}" type="presOf" srcId="{B8F06CC1-C55F-4D14-A7CA-7DAEB5444589}" destId="{D96F8394-8E57-43E1-8AFD-27BFADE42D31}" srcOrd="1" destOrd="0" presId="urn:microsoft.com/office/officeart/2005/8/layout/orgChart1"/>
    <dgm:cxn modelId="{DDDAC82F-99E9-4AE1-B1A4-E2E410EE95DE}" type="presOf" srcId="{D6F3FF71-B4C7-4E34-9DA5-EF0689A4BB39}" destId="{87A3E2B3-C713-4079-9B23-FA23802BA9C0}" srcOrd="1" destOrd="0" presId="urn:microsoft.com/office/officeart/2005/8/layout/orgChart1"/>
    <dgm:cxn modelId="{E89515DC-2FD5-4457-9A4F-2B34F8559352}" type="presOf" srcId="{72A4028F-C343-4845-B648-507F3E8FAAB4}" destId="{7BD8D78A-6FE3-4358-8D54-B76A0D6D76CF}" srcOrd="0" destOrd="0" presId="urn:microsoft.com/office/officeart/2005/8/layout/orgChart1"/>
    <dgm:cxn modelId="{436FE9DA-1F70-4F26-A4C3-4D43DE6E82CE}" type="presOf" srcId="{3544FCF7-9E3D-41C9-8955-4763DF037D4E}" destId="{DDDD0062-A5D6-42F5-8CCC-BB87620D6F39}" srcOrd="0" destOrd="0" presId="urn:microsoft.com/office/officeart/2005/8/layout/orgChart1"/>
    <dgm:cxn modelId="{553429CA-DCC2-4C3B-888C-DFABD1C502AD}" type="presOf" srcId="{85372445-52DD-4463-BD81-2353F77B922A}" destId="{26E5D2B0-62EB-42AE-A78C-2F7121805DFF}" srcOrd="1" destOrd="0" presId="urn:microsoft.com/office/officeart/2005/8/layout/orgChart1"/>
    <dgm:cxn modelId="{335892BB-114E-4373-B164-B60DBB04458F}" type="presOf" srcId="{D2085146-DD16-4C01-8194-D157734DBA57}" destId="{499449A1-FA5C-4E23-85C2-60341112D5AD}" srcOrd="0" destOrd="0" presId="urn:microsoft.com/office/officeart/2005/8/layout/orgChart1"/>
    <dgm:cxn modelId="{B3995E05-4541-465A-AAAA-52598ED2CC2E}" type="presOf" srcId="{A5BFA43A-29C2-419E-A33B-0A5521DF719B}" destId="{F470DEEF-D17C-46DE-9715-7E50F0D5C063}" srcOrd="1" destOrd="0" presId="urn:microsoft.com/office/officeart/2005/8/layout/orgChart1"/>
    <dgm:cxn modelId="{DC4DEA29-5935-479C-BD81-DA202206B245}" srcId="{B31A3E4C-B4C7-4E60-AB68-F9D9A477C88F}" destId="{44DC377C-FABE-4353-8437-FF393054EB0F}" srcOrd="0" destOrd="0" parTransId="{B3241062-E6A2-4F8A-A051-3900B98C754B}" sibTransId="{0DDE3F73-8044-4EAD-9FAF-3DC8B495C34C}"/>
    <dgm:cxn modelId="{840A9D08-E482-412A-8A3B-657EF2ECA8F2}" type="presOf" srcId="{2EEF5EBE-66FE-496C-9C92-D7296075AA52}" destId="{EDE7DE7C-FF40-40AE-BC44-E0588A0BD9C1}" srcOrd="0" destOrd="0" presId="urn:microsoft.com/office/officeart/2005/8/layout/orgChart1"/>
    <dgm:cxn modelId="{A2CD4F48-B599-489D-AF71-E9D14E244525}" type="presOf" srcId="{01C2DAFB-948E-48C8-A0F5-86D3B408E2DB}" destId="{2B16F023-463B-4BDE-932F-D6DE7183B849}" srcOrd="1" destOrd="0" presId="urn:microsoft.com/office/officeart/2005/8/layout/orgChart1"/>
    <dgm:cxn modelId="{298AF8A0-7B95-40B3-9E66-2D35181BE8D4}" type="presOf" srcId="{B3241062-E6A2-4F8A-A051-3900B98C754B}" destId="{98F69140-BF76-4E21-8969-35D9B9B413AD}" srcOrd="0" destOrd="0" presId="urn:microsoft.com/office/officeart/2005/8/layout/orgChart1"/>
    <dgm:cxn modelId="{2751601F-2727-473C-B3AC-8DA2B040BC64}" type="presOf" srcId="{052ED003-2DA1-4526-8D56-F31D0446791D}" destId="{FD0466F2-73AB-48A8-891F-0A368002B613}" srcOrd="0" destOrd="0" presId="urn:microsoft.com/office/officeart/2005/8/layout/orgChart1"/>
    <dgm:cxn modelId="{4A0E3E76-EB3D-47E4-B279-4D84FD08AFD1}" type="presOf" srcId="{9A8C95FE-EE46-4877-9FEB-58EA4CA4659D}" destId="{4F17E051-AEB5-4AB1-BA65-00B7C0FBE1A7}" srcOrd="1" destOrd="0" presId="urn:microsoft.com/office/officeart/2005/8/layout/orgChart1"/>
    <dgm:cxn modelId="{26C7BFBC-0F10-4F8A-8E68-729F103DF071}" type="presOf" srcId="{BBB1B1D3-09A0-4670-9F32-351F805DF82A}" destId="{57D7C7E1-0066-433B-AF65-A6436FA0BD7F}" srcOrd="0" destOrd="0" presId="urn:microsoft.com/office/officeart/2005/8/layout/orgChart1"/>
    <dgm:cxn modelId="{7A0974A3-7E4A-4112-8635-DC090FE22135}" type="presOf" srcId="{72A4028F-C343-4845-B648-507F3E8FAAB4}" destId="{B267F975-ADFF-4B3F-AD3C-3CCDBF22FC28}" srcOrd="1" destOrd="0" presId="urn:microsoft.com/office/officeart/2005/8/layout/orgChart1"/>
    <dgm:cxn modelId="{8AB7F40A-7557-4905-8C19-47798FEAC125}" type="presOf" srcId="{1338A046-4DC7-4931-B2A2-CC2965BBF391}" destId="{621218D4-5392-4C87-B8F7-991650B4E911}" srcOrd="1" destOrd="0" presId="urn:microsoft.com/office/officeart/2005/8/layout/orgChart1"/>
    <dgm:cxn modelId="{26563125-A351-4C7D-9A5D-3D67DAFD3972}" srcId="{44DC377C-FABE-4353-8437-FF393054EB0F}" destId="{12D74BCC-D129-488B-A1FE-9C31C5A71D7D}" srcOrd="2" destOrd="0" parTransId="{4B0361E7-FF8D-48A4-999E-F77C88919703}" sibTransId="{301223FF-C53A-445C-93EB-88DB25687386}"/>
    <dgm:cxn modelId="{A4D2B667-93BB-441F-A5AE-28B2D1897ECE}" srcId="{44DC377C-FABE-4353-8437-FF393054EB0F}" destId="{72A4028F-C343-4845-B648-507F3E8FAAB4}" srcOrd="0" destOrd="0" parTransId="{B4E470A7-6344-4D7B-AD4C-614D03CBFA24}" sibTransId="{BF2EC926-7135-4774-B576-6FA367E39057}"/>
    <dgm:cxn modelId="{0C7B5459-BE76-4ED0-B561-8FAE0D0FF791}" type="presOf" srcId="{4C902FAA-59FE-4824-B9D6-F7A00EDFE36C}" destId="{DCF4BD3C-D6EE-4A1E-94CC-C34036BBF018}" srcOrd="0" destOrd="0" presId="urn:microsoft.com/office/officeart/2005/8/layout/orgChart1"/>
    <dgm:cxn modelId="{9022143F-9DDF-4B18-B433-1EC20855165E}" type="presOf" srcId="{12D74BCC-D129-488B-A1FE-9C31C5A71D7D}" destId="{3DB08792-1CBA-403E-96F0-980617FE92B8}" srcOrd="1" destOrd="0" presId="urn:microsoft.com/office/officeart/2005/8/layout/orgChart1"/>
    <dgm:cxn modelId="{5E23CD66-0BE4-4497-BBE7-BBFB809DA668}" type="presOf" srcId="{FFFDF64B-85C3-47B1-AF05-649199C9C793}" destId="{0AC7E706-A133-45F7-9832-97DB9960E8C5}" srcOrd="1" destOrd="0" presId="urn:microsoft.com/office/officeart/2005/8/layout/orgChart1"/>
    <dgm:cxn modelId="{338013ED-A6D7-4A49-983F-1F752CF8683F}" type="presOf" srcId="{44DC377C-FABE-4353-8437-FF393054EB0F}" destId="{8208817C-3F04-4D91-951B-BB80D9B96001}" srcOrd="0" destOrd="0" presId="urn:microsoft.com/office/officeart/2005/8/layout/orgChart1"/>
    <dgm:cxn modelId="{E9C6E081-2B0A-4043-87AD-CC62A7CAA3AB}" srcId="{E5120E24-DAA4-4CFF-8260-A4FE32BDC518}" destId="{D03499CF-821D-48DE-9DD7-7D40D97DC5AB}" srcOrd="0" destOrd="0" parTransId="{64FF0CF4-9645-48CE-AD24-5F147679DC96}" sibTransId="{F4E66DDA-503A-4130-9014-A6F00D260E01}"/>
    <dgm:cxn modelId="{855CC728-ABA7-4A04-AF4B-40A7657863AB}" type="presOf" srcId="{B4E470A7-6344-4D7B-AD4C-614D03CBFA24}" destId="{9BD9EFBE-145A-4B39-801C-7EB8295C31E5}" srcOrd="0" destOrd="0" presId="urn:microsoft.com/office/officeart/2005/8/layout/orgChart1"/>
    <dgm:cxn modelId="{E2167998-A284-48DF-9947-C983C970021E}" type="presOf" srcId="{538ABF53-C7A1-46FE-A938-8CAD760E3C66}" destId="{E93F52C8-1194-4EC0-B77D-ACCE56BFD9DC}" srcOrd="1" destOrd="0" presId="urn:microsoft.com/office/officeart/2005/8/layout/orgChart1"/>
    <dgm:cxn modelId="{1FC84852-6142-47F1-9323-35F4F63F1799}" type="presOf" srcId="{4C902FAA-59FE-4824-B9D6-F7A00EDFE36C}" destId="{68287E55-E792-4969-B7DE-E8403CC14589}" srcOrd="1" destOrd="0" presId="urn:microsoft.com/office/officeart/2005/8/layout/orgChart1"/>
    <dgm:cxn modelId="{73F4333B-9745-43C0-8881-494C0B1DA55F}" type="presOf" srcId="{D6105177-8CA3-48B4-87DF-AB55D16AA145}" destId="{D3A7E824-D665-49C9-8F77-2579C27A8E4B}" srcOrd="0" destOrd="0" presId="urn:microsoft.com/office/officeart/2005/8/layout/orgChart1"/>
    <dgm:cxn modelId="{9677AEAF-9F44-436F-85C1-74F3928F916B}" type="presOf" srcId="{0AE30F4D-B786-48AB-83CC-951FA57F5E54}" destId="{20FBB64D-6E46-4A5B-8ED0-730952092D98}" srcOrd="1" destOrd="0" presId="urn:microsoft.com/office/officeart/2005/8/layout/orgChart1"/>
    <dgm:cxn modelId="{2748D5A7-976D-4680-A145-A68BE79493DB}" srcId="{2EEF5EBE-66FE-496C-9C92-D7296075AA52}" destId="{48491523-0B1C-45F8-9910-991626E798F3}" srcOrd="1" destOrd="0" parTransId="{1FF0AB99-192C-4967-BE72-3C06D73E73CD}" sibTransId="{423AB453-FB34-47B2-8508-65E1F8FCB521}"/>
    <dgm:cxn modelId="{EEFDA025-D3D3-4042-B50B-4110C242D597}" srcId="{FAE4B8E4-DD56-48D8-85AC-02F8315C8B89}" destId="{538ABF53-C7A1-46FE-A938-8CAD760E3C66}" srcOrd="0" destOrd="0" parTransId="{36FA1783-CC02-4C91-996C-7F4F819A8C69}" sibTransId="{C79F42EA-B178-456A-AA95-6541398C166E}"/>
    <dgm:cxn modelId="{DC1EE5F5-54FA-4E4D-8277-4D21393496A2}" srcId="{FAE4B8E4-DD56-48D8-85AC-02F8315C8B89}" destId="{EED26638-A525-4669-9CD1-8E085FB31A03}" srcOrd="1" destOrd="0" parTransId="{7857E4AA-03A0-4B20-AE82-A67F8F73F23A}" sibTransId="{596E7936-25C9-4795-8DA2-B22AEFB25CDF}"/>
    <dgm:cxn modelId="{39D0DA8A-B966-47F6-B6C6-05A17F1700A2}" type="presOf" srcId="{8353E960-C9AC-47D3-B31A-C776D252BEE2}" destId="{CB66359D-1FA5-4BC7-97BA-CC0A66F455F0}" srcOrd="0" destOrd="0" presId="urn:microsoft.com/office/officeart/2005/8/layout/orgChart1"/>
    <dgm:cxn modelId="{CC225031-6A93-4D81-A5CC-11F5D6FE4B4B}" type="presOf" srcId="{64FF0CF4-9645-48CE-AD24-5F147679DC96}" destId="{843EA0EE-F972-483F-8F97-67903F97D20F}" srcOrd="0" destOrd="0" presId="urn:microsoft.com/office/officeart/2005/8/layout/orgChart1"/>
    <dgm:cxn modelId="{7107B075-E60A-48EC-B0CF-8CF3475B18A5}" type="presOf" srcId="{7ED50A5F-AB29-4CD4-89E7-3748659EF47A}" destId="{68FBD5EF-EF44-4DCC-8E00-C6596A8F18E1}" srcOrd="0" destOrd="0" presId="urn:microsoft.com/office/officeart/2005/8/layout/orgChart1"/>
    <dgm:cxn modelId="{4DCD4E2D-934C-45F8-B7C1-5CB9E9E02A2B}" type="presParOf" srcId="{DDDD0062-A5D6-42F5-8CCC-BB87620D6F39}" destId="{35190176-9E7C-4B98-A711-4274726347F5}" srcOrd="0" destOrd="0" presId="urn:microsoft.com/office/officeart/2005/8/layout/orgChart1"/>
    <dgm:cxn modelId="{A72BFEFA-DCC6-4C17-8445-45F96CE881A8}" type="presParOf" srcId="{35190176-9E7C-4B98-A711-4274726347F5}" destId="{30BD878C-7484-4586-9D00-EDA36B412CDD}" srcOrd="0" destOrd="0" presId="urn:microsoft.com/office/officeart/2005/8/layout/orgChart1"/>
    <dgm:cxn modelId="{8ED1CD46-1A8D-403F-B8B5-3557344003D5}" type="presParOf" srcId="{30BD878C-7484-4586-9D00-EDA36B412CDD}" destId="{0BAB7F4D-56E3-4085-B3A6-270FBDC82DFF}" srcOrd="0" destOrd="0" presId="urn:microsoft.com/office/officeart/2005/8/layout/orgChart1"/>
    <dgm:cxn modelId="{793079AE-18CC-4DA8-9C39-28C4CB44A4D7}" type="presParOf" srcId="{30BD878C-7484-4586-9D00-EDA36B412CDD}" destId="{77806D3C-F98F-48A2-B6D6-A06B85858252}" srcOrd="1" destOrd="0" presId="urn:microsoft.com/office/officeart/2005/8/layout/orgChart1"/>
    <dgm:cxn modelId="{2DD63496-B284-4959-A628-E4489D4F9592}" type="presParOf" srcId="{35190176-9E7C-4B98-A711-4274726347F5}" destId="{3FB2B96D-CA80-45B2-AE84-872484EB440E}" srcOrd="1" destOrd="0" presId="urn:microsoft.com/office/officeart/2005/8/layout/orgChart1"/>
    <dgm:cxn modelId="{6A3A3622-6188-4AF0-9326-1487D9E2F0C0}" type="presParOf" srcId="{3FB2B96D-CA80-45B2-AE84-872484EB440E}" destId="{D224C7E1-4621-4A45-BEEE-6015E25FBC65}" srcOrd="0" destOrd="0" presId="urn:microsoft.com/office/officeart/2005/8/layout/orgChart1"/>
    <dgm:cxn modelId="{AD15CF12-5863-4820-84DC-EE93AC918EBE}" type="presParOf" srcId="{3FB2B96D-CA80-45B2-AE84-872484EB440E}" destId="{0E5EEDB2-1207-4DFC-A47C-A940D1B88D28}" srcOrd="1" destOrd="0" presId="urn:microsoft.com/office/officeart/2005/8/layout/orgChart1"/>
    <dgm:cxn modelId="{B5F71FE6-F1C5-4D0B-9902-C5006F722088}" type="presParOf" srcId="{0E5EEDB2-1207-4DFC-A47C-A940D1B88D28}" destId="{C7009D77-301C-4CAA-B8B1-D1726D6C8B89}" srcOrd="0" destOrd="0" presId="urn:microsoft.com/office/officeart/2005/8/layout/orgChart1"/>
    <dgm:cxn modelId="{13954203-EE95-49EB-8E0B-1FB7A9313A0B}" type="presParOf" srcId="{C7009D77-301C-4CAA-B8B1-D1726D6C8B89}" destId="{D3A7E824-D665-49C9-8F77-2579C27A8E4B}" srcOrd="0" destOrd="0" presId="urn:microsoft.com/office/officeart/2005/8/layout/orgChart1"/>
    <dgm:cxn modelId="{34EFE11A-0F08-4A81-ABB6-1D752C136543}" type="presParOf" srcId="{C7009D77-301C-4CAA-B8B1-D1726D6C8B89}" destId="{A244CCDE-6DE8-4F90-ABE1-362536B9E698}" srcOrd="1" destOrd="0" presId="urn:microsoft.com/office/officeart/2005/8/layout/orgChart1"/>
    <dgm:cxn modelId="{99D5C08D-DAC8-4894-B5E0-B1352FFCDA7E}" type="presParOf" srcId="{0E5EEDB2-1207-4DFC-A47C-A940D1B88D28}" destId="{C2F72C55-DFA0-4411-9C60-3259F859F3EB}" srcOrd="1" destOrd="0" presId="urn:microsoft.com/office/officeart/2005/8/layout/orgChart1"/>
    <dgm:cxn modelId="{5628B177-B772-4182-ACBE-5CF8704F9279}" type="presParOf" srcId="{C2F72C55-DFA0-4411-9C60-3259F859F3EB}" destId="{843D99AD-550F-472F-A445-93CE907BEFF0}" srcOrd="0" destOrd="0" presId="urn:microsoft.com/office/officeart/2005/8/layout/orgChart1"/>
    <dgm:cxn modelId="{8AAFDB9E-CCC1-4216-BF0F-7D6F84FB29D5}" type="presParOf" srcId="{C2F72C55-DFA0-4411-9C60-3259F859F3EB}" destId="{99F788CD-F864-4163-A544-B320486336FE}" srcOrd="1" destOrd="0" presId="urn:microsoft.com/office/officeart/2005/8/layout/orgChart1"/>
    <dgm:cxn modelId="{6EF61659-2D3E-4A30-9241-718BF4A9BA93}" type="presParOf" srcId="{99F788CD-F864-4163-A544-B320486336FE}" destId="{C846618E-FB9C-4017-A09A-56CC3504218C}" srcOrd="0" destOrd="0" presId="urn:microsoft.com/office/officeart/2005/8/layout/orgChart1"/>
    <dgm:cxn modelId="{C9259DC7-06BB-4DEF-92E4-D50520009631}" type="presParOf" srcId="{C846618E-FB9C-4017-A09A-56CC3504218C}" destId="{3AE78FC5-84F3-48B8-AE07-7FBDA2F5B94E}" srcOrd="0" destOrd="0" presId="urn:microsoft.com/office/officeart/2005/8/layout/orgChart1"/>
    <dgm:cxn modelId="{BCCAFAE6-E44E-4B4D-9BEF-3BA61D4DB864}" type="presParOf" srcId="{C846618E-FB9C-4017-A09A-56CC3504218C}" destId="{4F17E051-AEB5-4AB1-BA65-00B7C0FBE1A7}" srcOrd="1" destOrd="0" presId="urn:microsoft.com/office/officeart/2005/8/layout/orgChart1"/>
    <dgm:cxn modelId="{F5BD6EB1-2E06-4CBB-8DC8-A14905B68150}" type="presParOf" srcId="{99F788CD-F864-4163-A544-B320486336FE}" destId="{D6C295AC-998E-4D44-8540-7830063A5947}" srcOrd="1" destOrd="0" presId="urn:microsoft.com/office/officeart/2005/8/layout/orgChart1"/>
    <dgm:cxn modelId="{6EAF7535-811B-4793-8AC8-F6808553538C}" type="presParOf" srcId="{99F788CD-F864-4163-A544-B320486336FE}" destId="{85EC987A-F145-4644-A057-50D7615CD2D9}" srcOrd="2" destOrd="0" presId="urn:microsoft.com/office/officeart/2005/8/layout/orgChart1"/>
    <dgm:cxn modelId="{34A1D63D-2612-484E-9037-47B62BFD66B7}" type="presParOf" srcId="{0E5EEDB2-1207-4DFC-A47C-A940D1B88D28}" destId="{BDFB59A3-FE79-4118-8974-36437771C9ED}" srcOrd="2" destOrd="0" presId="urn:microsoft.com/office/officeart/2005/8/layout/orgChart1"/>
    <dgm:cxn modelId="{995A2C35-5C9D-4D36-9665-516F8128ABE4}" type="presParOf" srcId="{3FB2B96D-CA80-45B2-AE84-872484EB440E}" destId="{C9636ABA-E4D0-4D51-96C9-3A19EC4C2E63}" srcOrd="2" destOrd="0" presId="urn:microsoft.com/office/officeart/2005/8/layout/orgChart1"/>
    <dgm:cxn modelId="{7ACB4585-43CC-4CC3-8E02-B899DC3147F8}" type="presParOf" srcId="{3FB2B96D-CA80-45B2-AE84-872484EB440E}" destId="{977C489D-9FA7-4DC9-9F40-8C8B5C7E4688}" srcOrd="3" destOrd="0" presId="urn:microsoft.com/office/officeart/2005/8/layout/orgChart1"/>
    <dgm:cxn modelId="{4F958709-7AF4-4AE2-B359-B79D9D43934E}" type="presParOf" srcId="{977C489D-9FA7-4DC9-9F40-8C8B5C7E4688}" destId="{CA43B161-D180-4110-8AAB-FC516AA31988}" srcOrd="0" destOrd="0" presId="urn:microsoft.com/office/officeart/2005/8/layout/orgChart1"/>
    <dgm:cxn modelId="{4253D8E0-D950-42B7-80C2-64ACD9AF2482}" type="presParOf" srcId="{CA43B161-D180-4110-8AAB-FC516AA31988}" destId="{57D7C7E1-0066-433B-AF65-A6436FA0BD7F}" srcOrd="0" destOrd="0" presId="urn:microsoft.com/office/officeart/2005/8/layout/orgChart1"/>
    <dgm:cxn modelId="{A59FCD40-7F85-4E38-A1A4-49ABF51700BC}" type="presParOf" srcId="{CA43B161-D180-4110-8AAB-FC516AA31988}" destId="{E96D3EF9-1D22-4325-BD8E-06DCCAFFD9B8}" srcOrd="1" destOrd="0" presId="urn:microsoft.com/office/officeart/2005/8/layout/orgChart1"/>
    <dgm:cxn modelId="{05FA4648-26EE-401A-AFCA-36A05099D7BD}" type="presParOf" srcId="{977C489D-9FA7-4DC9-9F40-8C8B5C7E4688}" destId="{CC1F2B57-424C-4B52-B918-42DC0897470B}" srcOrd="1" destOrd="0" presId="urn:microsoft.com/office/officeart/2005/8/layout/orgChart1"/>
    <dgm:cxn modelId="{7E832A08-EEAA-4558-9F70-60389B0D3B02}" type="presParOf" srcId="{CC1F2B57-424C-4B52-B918-42DC0897470B}" destId="{A64C66AC-954E-41F6-AB71-FE650A517C8C}" srcOrd="0" destOrd="0" presId="urn:microsoft.com/office/officeart/2005/8/layout/orgChart1"/>
    <dgm:cxn modelId="{B33DFBFA-39BF-46C5-A3DE-88853E82220F}" type="presParOf" srcId="{CC1F2B57-424C-4B52-B918-42DC0897470B}" destId="{2BDFFE34-10F0-4A4D-A065-0FEAD41BC6EA}" srcOrd="1" destOrd="0" presId="urn:microsoft.com/office/officeart/2005/8/layout/orgChart1"/>
    <dgm:cxn modelId="{8DADA7B3-9F3C-4F8A-9816-530F374A58FB}" type="presParOf" srcId="{2BDFFE34-10F0-4A4D-A065-0FEAD41BC6EA}" destId="{A12EF81A-790B-4DBA-8B59-D619CE9B5B64}" srcOrd="0" destOrd="0" presId="urn:microsoft.com/office/officeart/2005/8/layout/orgChart1"/>
    <dgm:cxn modelId="{C6203B09-3E20-48E4-AEE4-44CF4FBAD20A}" type="presParOf" srcId="{A12EF81A-790B-4DBA-8B59-D619CE9B5B64}" destId="{581BFD2C-3F8A-45ED-9DA9-2706BA292FEF}" srcOrd="0" destOrd="0" presId="urn:microsoft.com/office/officeart/2005/8/layout/orgChart1"/>
    <dgm:cxn modelId="{B5D06610-0982-4136-AC81-132577861B10}" type="presParOf" srcId="{A12EF81A-790B-4DBA-8B59-D619CE9B5B64}" destId="{FD9F9760-2AC7-4C67-9BE2-D5FBF3E66B11}" srcOrd="1" destOrd="0" presId="urn:microsoft.com/office/officeart/2005/8/layout/orgChart1"/>
    <dgm:cxn modelId="{397FCF37-7A4B-4219-B2B2-03027AAE595B}" type="presParOf" srcId="{2BDFFE34-10F0-4A4D-A065-0FEAD41BC6EA}" destId="{BD3FFF3A-FADB-43E6-8DC7-339863194FF2}" srcOrd="1" destOrd="0" presId="urn:microsoft.com/office/officeart/2005/8/layout/orgChart1"/>
    <dgm:cxn modelId="{755FF633-461B-4935-9258-DF2DED73A1F8}" type="presParOf" srcId="{BD3FFF3A-FADB-43E6-8DC7-339863194FF2}" destId="{68FBD5EF-EF44-4DCC-8E00-C6596A8F18E1}" srcOrd="0" destOrd="0" presId="urn:microsoft.com/office/officeart/2005/8/layout/orgChart1"/>
    <dgm:cxn modelId="{2B888F35-5468-474D-AAC3-226050DF0E86}" type="presParOf" srcId="{BD3FFF3A-FADB-43E6-8DC7-339863194FF2}" destId="{D17E9739-C802-4FCC-A5BD-77F8C39DB644}" srcOrd="1" destOrd="0" presId="urn:microsoft.com/office/officeart/2005/8/layout/orgChart1"/>
    <dgm:cxn modelId="{976005C5-63A6-4007-BA55-4771447E620E}" type="presParOf" srcId="{D17E9739-C802-4FCC-A5BD-77F8C39DB644}" destId="{866464FF-748B-4326-817D-EE8EC0D954A8}" srcOrd="0" destOrd="0" presId="urn:microsoft.com/office/officeart/2005/8/layout/orgChart1"/>
    <dgm:cxn modelId="{61B020DF-C1AB-4900-B49C-E3CCA61F334B}" type="presParOf" srcId="{866464FF-748B-4326-817D-EE8EC0D954A8}" destId="{59BE6610-5E9E-4D62-BE31-D62DD0613559}" srcOrd="0" destOrd="0" presId="urn:microsoft.com/office/officeart/2005/8/layout/orgChart1"/>
    <dgm:cxn modelId="{A232455C-BFE8-4A63-A358-A13E7FA70B2A}" type="presParOf" srcId="{866464FF-748B-4326-817D-EE8EC0D954A8}" destId="{C937FA21-80E7-462C-9B4B-CE0C2D09BAD5}" srcOrd="1" destOrd="0" presId="urn:microsoft.com/office/officeart/2005/8/layout/orgChart1"/>
    <dgm:cxn modelId="{8C015242-6ADE-4F1C-A8DC-D07672ABCE7C}" type="presParOf" srcId="{D17E9739-C802-4FCC-A5BD-77F8C39DB644}" destId="{864C5A7B-43E8-4A8C-80EC-733F3A3ED3AA}" srcOrd="1" destOrd="0" presId="urn:microsoft.com/office/officeart/2005/8/layout/orgChart1"/>
    <dgm:cxn modelId="{081844B5-600C-4C3A-A880-17428F98D00E}" type="presParOf" srcId="{864C5A7B-43E8-4A8C-80EC-733F3A3ED3AA}" destId="{3416F969-1737-48EB-92E0-5C5824C16176}" srcOrd="0" destOrd="0" presId="urn:microsoft.com/office/officeart/2005/8/layout/orgChart1"/>
    <dgm:cxn modelId="{591CEED8-D666-4515-A07C-9432350275AA}" type="presParOf" srcId="{864C5A7B-43E8-4A8C-80EC-733F3A3ED3AA}" destId="{2C211A98-D545-4A8E-8F21-A8AF2A34408A}" srcOrd="1" destOrd="0" presId="urn:microsoft.com/office/officeart/2005/8/layout/orgChart1"/>
    <dgm:cxn modelId="{6A53A5F2-F4C2-492A-86C4-A8D814B520CD}" type="presParOf" srcId="{2C211A98-D545-4A8E-8F21-A8AF2A34408A}" destId="{13CAA3D1-5E0B-4A25-9670-CC806DCDF845}" srcOrd="0" destOrd="0" presId="urn:microsoft.com/office/officeart/2005/8/layout/orgChart1"/>
    <dgm:cxn modelId="{A169F49D-4617-4B1C-B91A-A42053E9EFFA}" type="presParOf" srcId="{13CAA3D1-5E0B-4A25-9670-CC806DCDF845}" destId="{D1AB22CD-F697-4431-B3DE-7F870C4FB74C}" srcOrd="0" destOrd="0" presId="urn:microsoft.com/office/officeart/2005/8/layout/orgChart1"/>
    <dgm:cxn modelId="{3F7CD69A-6046-48EB-95BC-0302AFE5FBD8}" type="presParOf" srcId="{13CAA3D1-5E0B-4A25-9670-CC806DCDF845}" destId="{E93F52C8-1194-4EC0-B77D-ACCE56BFD9DC}" srcOrd="1" destOrd="0" presId="urn:microsoft.com/office/officeart/2005/8/layout/orgChart1"/>
    <dgm:cxn modelId="{33E89706-B1D5-4E56-89C5-77DAEE0A363C}" type="presParOf" srcId="{2C211A98-D545-4A8E-8F21-A8AF2A34408A}" destId="{61C7046E-E38C-4C04-A521-F8FD760298A1}" srcOrd="1" destOrd="0" presId="urn:microsoft.com/office/officeart/2005/8/layout/orgChart1"/>
    <dgm:cxn modelId="{BD709A51-93B4-4CF1-B29E-248280870049}" type="presParOf" srcId="{2C211A98-D545-4A8E-8F21-A8AF2A34408A}" destId="{6E9B285C-2269-45C1-9568-1A3183135A61}" srcOrd="2" destOrd="0" presId="urn:microsoft.com/office/officeart/2005/8/layout/orgChart1"/>
    <dgm:cxn modelId="{8728703E-E416-4A37-BE2C-4FD5FC183247}" type="presParOf" srcId="{864C5A7B-43E8-4A8C-80EC-733F3A3ED3AA}" destId="{E48DE727-162D-4262-A0ED-5E57CBD1012B}" srcOrd="2" destOrd="0" presId="urn:microsoft.com/office/officeart/2005/8/layout/orgChart1"/>
    <dgm:cxn modelId="{BE27C4F7-B263-4D8B-8F0B-888571075DF6}" type="presParOf" srcId="{864C5A7B-43E8-4A8C-80EC-733F3A3ED3AA}" destId="{56A0C164-30CE-4F6E-8530-FF457488EA7B}" srcOrd="3" destOrd="0" presId="urn:microsoft.com/office/officeart/2005/8/layout/orgChart1"/>
    <dgm:cxn modelId="{9BA39702-B691-4208-BFA3-852EB050BA9A}" type="presParOf" srcId="{56A0C164-30CE-4F6E-8530-FF457488EA7B}" destId="{92DADA48-7B77-45D2-A19D-20328F5D6553}" srcOrd="0" destOrd="0" presId="urn:microsoft.com/office/officeart/2005/8/layout/orgChart1"/>
    <dgm:cxn modelId="{40D1BC54-A219-497D-9080-679B6B754D97}" type="presParOf" srcId="{92DADA48-7B77-45D2-A19D-20328F5D6553}" destId="{541A260C-CDA2-4209-BE0B-E4D1AB5D53DE}" srcOrd="0" destOrd="0" presId="urn:microsoft.com/office/officeart/2005/8/layout/orgChart1"/>
    <dgm:cxn modelId="{12293141-2D66-470F-A279-0FCE490AC4EC}" type="presParOf" srcId="{92DADA48-7B77-45D2-A19D-20328F5D6553}" destId="{32D5AFD1-62E1-448B-A0B8-386266A0D5DB}" srcOrd="1" destOrd="0" presId="urn:microsoft.com/office/officeart/2005/8/layout/orgChart1"/>
    <dgm:cxn modelId="{FC4333A8-3F71-4806-AA63-06E89559469B}" type="presParOf" srcId="{56A0C164-30CE-4F6E-8530-FF457488EA7B}" destId="{D329E949-CD25-45D8-B354-567D6B8E7AF6}" srcOrd="1" destOrd="0" presId="urn:microsoft.com/office/officeart/2005/8/layout/orgChart1"/>
    <dgm:cxn modelId="{624DC02C-BCD5-48A6-B5B7-8AC0517C29DB}" type="presParOf" srcId="{D329E949-CD25-45D8-B354-567D6B8E7AF6}" destId="{1CA6D398-E172-4650-9BEC-3558E142DDA0}" srcOrd="0" destOrd="0" presId="urn:microsoft.com/office/officeart/2005/8/layout/orgChart1"/>
    <dgm:cxn modelId="{91C0497B-50C4-484B-8A9A-1142FAAD6346}" type="presParOf" srcId="{D329E949-CD25-45D8-B354-567D6B8E7AF6}" destId="{B1459D42-E6C5-43C3-ADA8-C81512CB4E32}" srcOrd="1" destOrd="0" presId="urn:microsoft.com/office/officeart/2005/8/layout/orgChart1"/>
    <dgm:cxn modelId="{AD8151AB-A9E0-4B12-A043-80A9AD1FB336}" type="presParOf" srcId="{B1459D42-E6C5-43C3-ADA8-C81512CB4E32}" destId="{B4C26634-7210-407A-B19F-214F6F4B512E}" srcOrd="0" destOrd="0" presId="urn:microsoft.com/office/officeart/2005/8/layout/orgChart1"/>
    <dgm:cxn modelId="{6B6274C4-2EBE-4D8A-A620-BAE2797D09BF}" type="presParOf" srcId="{B4C26634-7210-407A-B19F-214F6F4B512E}" destId="{EEE1A8B3-0632-4E74-AD99-818C507B5B7F}" srcOrd="0" destOrd="0" presId="urn:microsoft.com/office/officeart/2005/8/layout/orgChart1"/>
    <dgm:cxn modelId="{46E75F40-8E42-4DC6-940A-BADE9F9F3A25}" type="presParOf" srcId="{B4C26634-7210-407A-B19F-214F6F4B512E}" destId="{F470DEEF-D17C-46DE-9715-7E50F0D5C063}" srcOrd="1" destOrd="0" presId="urn:microsoft.com/office/officeart/2005/8/layout/orgChart1"/>
    <dgm:cxn modelId="{8BAE21C7-E806-45F5-BDC0-9613B1E56272}" type="presParOf" srcId="{B1459D42-E6C5-43C3-ADA8-C81512CB4E32}" destId="{A0916DF9-541D-409B-97C9-1B4480D5142E}" srcOrd="1" destOrd="0" presId="urn:microsoft.com/office/officeart/2005/8/layout/orgChart1"/>
    <dgm:cxn modelId="{B3468172-4F20-43AD-AC16-4D741E80D95F}" type="presParOf" srcId="{B1459D42-E6C5-43C3-ADA8-C81512CB4E32}" destId="{E77BB7B4-3CD3-4DE1-9ECE-35069441A220}" srcOrd="2" destOrd="0" presId="urn:microsoft.com/office/officeart/2005/8/layout/orgChart1"/>
    <dgm:cxn modelId="{96125B1E-12A5-45B4-8A75-2BD67D86629D}" type="presParOf" srcId="{56A0C164-30CE-4F6E-8530-FF457488EA7B}" destId="{2D8D931C-2F74-4618-A1B8-B87F8FCE09E0}" srcOrd="2" destOrd="0" presId="urn:microsoft.com/office/officeart/2005/8/layout/orgChart1"/>
    <dgm:cxn modelId="{6B254629-2CD5-443C-8A2E-5D53E3E2406F}" type="presParOf" srcId="{864C5A7B-43E8-4A8C-80EC-733F3A3ED3AA}" destId="{CB66359D-1FA5-4BC7-97BA-CC0A66F455F0}" srcOrd="4" destOrd="0" presId="urn:microsoft.com/office/officeart/2005/8/layout/orgChart1"/>
    <dgm:cxn modelId="{8B0BE29D-A3B1-4B4C-8A2B-CA946756ACAD}" type="presParOf" srcId="{864C5A7B-43E8-4A8C-80EC-733F3A3ED3AA}" destId="{E594631D-44C3-4138-914E-C5AC4EB8FD49}" srcOrd="5" destOrd="0" presId="urn:microsoft.com/office/officeart/2005/8/layout/orgChart1"/>
    <dgm:cxn modelId="{591AA78B-C0DD-4890-A792-521D2C442F3F}" type="presParOf" srcId="{E594631D-44C3-4138-914E-C5AC4EB8FD49}" destId="{4496220E-D85D-4E48-997C-5592732B1566}" srcOrd="0" destOrd="0" presId="urn:microsoft.com/office/officeart/2005/8/layout/orgChart1"/>
    <dgm:cxn modelId="{DAC16B0F-3CBD-4459-90DC-C30752A4F83A}" type="presParOf" srcId="{4496220E-D85D-4E48-997C-5592732B1566}" destId="{0B011E88-B378-4E18-9EF4-0CF0A58E1FED}" srcOrd="0" destOrd="0" presId="urn:microsoft.com/office/officeart/2005/8/layout/orgChart1"/>
    <dgm:cxn modelId="{18C89E85-EA57-40A4-A70A-AB9381889BCF}" type="presParOf" srcId="{4496220E-D85D-4E48-997C-5592732B1566}" destId="{9F1248DB-61EA-41DE-8270-D90DC21062EF}" srcOrd="1" destOrd="0" presId="urn:microsoft.com/office/officeart/2005/8/layout/orgChart1"/>
    <dgm:cxn modelId="{FE83ACDB-E397-44BE-BA73-9306432A9B6B}" type="presParOf" srcId="{E594631D-44C3-4138-914E-C5AC4EB8FD49}" destId="{5062AF6D-89D7-4DD9-A121-F6263F590033}" srcOrd="1" destOrd="0" presId="urn:microsoft.com/office/officeart/2005/8/layout/orgChart1"/>
    <dgm:cxn modelId="{62FD5A6D-A061-4FD3-BECF-BA3BBA950D5A}" type="presParOf" srcId="{E594631D-44C3-4138-914E-C5AC4EB8FD49}" destId="{0C6CDA25-85BE-4C6E-A930-A202993098AE}" srcOrd="2" destOrd="0" presId="urn:microsoft.com/office/officeart/2005/8/layout/orgChart1"/>
    <dgm:cxn modelId="{E7B70AC8-072F-4FD8-8580-6A4F5F05E947}" type="presParOf" srcId="{864C5A7B-43E8-4A8C-80EC-733F3A3ED3AA}" destId="{EA90675B-3841-4BA1-B2D7-AEAF14438BDB}" srcOrd="6" destOrd="0" presId="urn:microsoft.com/office/officeart/2005/8/layout/orgChart1"/>
    <dgm:cxn modelId="{637C5317-EF65-4BDB-B8C4-155A49105028}" type="presParOf" srcId="{864C5A7B-43E8-4A8C-80EC-733F3A3ED3AA}" destId="{B7197F98-435D-4E9D-824A-ABFD26467FB9}" srcOrd="7" destOrd="0" presId="urn:microsoft.com/office/officeart/2005/8/layout/orgChart1"/>
    <dgm:cxn modelId="{17F0D866-C621-4177-AA85-0A28371B0426}" type="presParOf" srcId="{B7197F98-435D-4E9D-824A-ABFD26467FB9}" destId="{5F3D6200-D41A-4930-AA53-31E645F32C0F}" srcOrd="0" destOrd="0" presId="urn:microsoft.com/office/officeart/2005/8/layout/orgChart1"/>
    <dgm:cxn modelId="{20A8288A-3D34-49EB-B968-7416129F03E0}" type="presParOf" srcId="{5F3D6200-D41A-4930-AA53-31E645F32C0F}" destId="{35882EBF-58A4-4544-9822-BC52DAADB1A3}" srcOrd="0" destOrd="0" presId="urn:microsoft.com/office/officeart/2005/8/layout/orgChart1"/>
    <dgm:cxn modelId="{0D80FC26-018F-4981-B31E-E665E65009B3}" type="presParOf" srcId="{5F3D6200-D41A-4930-AA53-31E645F32C0F}" destId="{70BFB13B-981F-4F9E-A0F1-57B20A050188}" srcOrd="1" destOrd="0" presId="urn:microsoft.com/office/officeart/2005/8/layout/orgChart1"/>
    <dgm:cxn modelId="{09161945-9305-42CF-853D-6A7DA561F288}" type="presParOf" srcId="{B7197F98-435D-4E9D-824A-ABFD26467FB9}" destId="{79DA6CCF-A3D1-406F-AF61-73EC4F80E8D8}" srcOrd="1" destOrd="0" presId="urn:microsoft.com/office/officeart/2005/8/layout/orgChart1"/>
    <dgm:cxn modelId="{71DE2BA5-978A-4791-922F-8C54214CFA00}" type="presParOf" srcId="{B7197F98-435D-4E9D-824A-ABFD26467FB9}" destId="{9C90C214-F801-4A92-AFF9-6501FE8D06CB}" srcOrd="2" destOrd="0" presId="urn:microsoft.com/office/officeart/2005/8/layout/orgChart1"/>
    <dgm:cxn modelId="{1DA93779-F6F6-4EFC-9547-2CE5B0DD5EA1}" type="presParOf" srcId="{D17E9739-C802-4FCC-A5BD-77F8C39DB644}" destId="{5E08099B-E6B2-4B0A-85CA-6F9C4885D097}" srcOrd="2" destOrd="0" presId="urn:microsoft.com/office/officeart/2005/8/layout/orgChart1"/>
    <dgm:cxn modelId="{21456BBD-B816-4C45-9705-96797659784B}" type="presParOf" srcId="{2BDFFE34-10F0-4A4D-A065-0FEAD41BC6EA}" destId="{CC9B3B60-FA75-4865-9006-89F42D3B3E68}" srcOrd="2" destOrd="0" presId="urn:microsoft.com/office/officeart/2005/8/layout/orgChart1"/>
    <dgm:cxn modelId="{2CB25430-3B95-42AC-AB23-4A70423764F6}" type="presParOf" srcId="{CC1F2B57-424C-4B52-B918-42DC0897470B}" destId="{093C659A-8E90-4586-96E4-00457CCC141F}" srcOrd="2" destOrd="0" presId="urn:microsoft.com/office/officeart/2005/8/layout/orgChart1"/>
    <dgm:cxn modelId="{4EB429E3-1ED6-48C7-BB74-1420C9A92E3E}" type="presParOf" srcId="{CC1F2B57-424C-4B52-B918-42DC0897470B}" destId="{3E5980B7-17B4-482A-9A79-4475A0463C02}" srcOrd="3" destOrd="0" presId="urn:microsoft.com/office/officeart/2005/8/layout/orgChart1"/>
    <dgm:cxn modelId="{210EAF87-4F9E-4E4E-9605-66AED443AC65}" type="presParOf" srcId="{3E5980B7-17B4-482A-9A79-4475A0463C02}" destId="{4EEE181A-13B1-431D-9294-C24786DFA6CE}" srcOrd="0" destOrd="0" presId="urn:microsoft.com/office/officeart/2005/8/layout/orgChart1"/>
    <dgm:cxn modelId="{835A5F06-02B0-4A17-BA4F-38209D743FC1}" type="presParOf" srcId="{4EEE181A-13B1-431D-9294-C24786DFA6CE}" destId="{6BB6D1CF-50E9-4C94-AF41-D3A754449EB4}" srcOrd="0" destOrd="0" presId="urn:microsoft.com/office/officeart/2005/8/layout/orgChart1"/>
    <dgm:cxn modelId="{E9503172-43BC-46F1-88C6-5B9975092BAD}" type="presParOf" srcId="{4EEE181A-13B1-431D-9294-C24786DFA6CE}" destId="{638A12E6-C944-4A04-B963-D10D90595D82}" srcOrd="1" destOrd="0" presId="urn:microsoft.com/office/officeart/2005/8/layout/orgChart1"/>
    <dgm:cxn modelId="{D6AC8A3F-B7E8-4864-B514-88EDB225A070}" type="presParOf" srcId="{3E5980B7-17B4-482A-9A79-4475A0463C02}" destId="{2684E223-D51C-4989-97A6-317F7B7F1E03}" srcOrd="1" destOrd="0" presId="urn:microsoft.com/office/officeart/2005/8/layout/orgChart1"/>
    <dgm:cxn modelId="{7FB969ED-0E14-4ABC-8650-590719EE6F29}" type="presParOf" srcId="{2684E223-D51C-4989-97A6-317F7B7F1E03}" destId="{32253E05-17A4-48E3-AA64-1B0ED7002CD1}" srcOrd="0" destOrd="0" presId="urn:microsoft.com/office/officeart/2005/8/layout/orgChart1"/>
    <dgm:cxn modelId="{45592740-EA00-462F-BC82-F3B8B98D0711}" type="presParOf" srcId="{2684E223-D51C-4989-97A6-317F7B7F1E03}" destId="{61544F47-BA25-4FF6-BF4F-2FC067C37095}" srcOrd="1" destOrd="0" presId="urn:microsoft.com/office/officeart/2005/8/layout/orgChart1"/>
    <dgm:cxn modelId="{38636D3E-7F98-4AEE-A610-5C8438CCD3BE}" type="presParOf" srcId="{61544F47-BA25-4FF6-BF4F-2FC067C37095}" destId="{5264ECF1-6FFD-4395-A99B-80E1DC31A228}" srcOrd="0" destOrd="0" presId="urn:microsoft.com/office/officeart/2005/8/layout/orgChart1"/>
    <dgm:cxn modelId="{DE787956-3020-4E7F-9709-817538DEFA86}" type="presParOf" srcId="{5264ECF1-6FFD-4395-A99B-80E1DC31A228}" destId="{2965666F-7026-4DA8-8F61-75E19A537A64}" srcOrd="0" destOrd="0" presId="urn:microsoft.com/office/officeart/2005/8/layout/orgChart1"/>
    <dgm:cxn modelId="{A5E0B9E9-9BAC-4164-9DFC-09AC1E727F42}" type="presParOf" srcId="{5264ECF1-6FFD-4395-A99B-80E1DC31A228}" destId="{46B4E356-B1CE-4885-BEA3-55FA752706BD}" srcOrd="1" destOrd="0" presId="urn:microsoft.com/office/officeart/2005/8/layout/orgChart1"/>
    <dgm:cxn modelId="{2BB55722-7679-4914-A746-DABF1CD22540}" type="presParOf" srcId="{61544F47-BA25-4FF6-BF4F-2FC067C37095}" destId="{AFC75A49-762E-4279-A075-7BD9E6689500}" srcOrd="1" destOrd="0" presId="urn:microsoft.com/office/officeart/2005/8/layout/orgChart1"/>
    <dgm:cxn modelId="{ADD935E1-85BE-4249-98CA-35B48BACF9F4}" type="presParOf" srcId="{AFC75A49-762E-4279-A075-7BD9E6689500}" destId="{178ADA03-8988-4ED1-B22F-2D5C03FE4384}" srcOrd="0" destOrd="0" presId="urn:microsoft.com/office/officeart/2005/8/layout/orgChart1"/>
    <dgm:cxn modelId="{89E99CF2-0085-42A0-BBB3-175BBA701FD1}" type="presParOf" srcId="{AFC75A49-762E-4279-A075-7BD9E6689500}" destId="{C403D773-2731-41F2-B034-D69006089410}" srcOrd="1" destOrd="0" presId="urn:microsoft.com/office/officeart/2005/8/layout/orgChart1"/>
    <dgm:cxn modelId="{12E95D2F-790F-4D2F-AFBA-AD330B361527}" type="presParOf" srcId="{C403D773-2731-41F2-B034-D69006089410}" destId="{C505F12B-347E-4B21-84CC-81A2609B1253}" srcOrd="0" destOrd="0" presId="urn:microsoft.com/office/officeart/2005/8/layout/orgChart1"/>
    <dgm:cxn modelId="{73FBCA4A-D067-4A34-9181-8495F0CAAE01}" type="presParOf" srcId="{C505F12B-347E-4B21-84CC-81A2609B1253}" destId="{F49905B2-9C28-4AF5-AE7A-5D8C6240EB55}" srcOrd="0" destOrd="0" presId="urn:microsoft.com/office/officeart/2005/8/layout/orgChart1"/>
    <dgm:cxn modelId="{6B35E9DF-5CBC-4273-8AFC-2CED4E9E5996}" type="presParOf" srcId="{C505F12B-347E-4B21-84CC-81A2609B1253}" destId="{B1BDB4FF-2071-442A-AEBF-5B692D56BCC8}" srcOrd="1" destOrd="0" presId="urn:microsoft.com/office/officeart/2005/8/layout/orgChart1"/>
    <dgm:cxn modelId="{5275BC27-99FB-4DB1-B5AB-9A63AF39BD59}" type="presParOf" srcId="{C403D773-2731-41F2-B034-D69006089410}" destId="{EA63F3C4-5FAF-4643-933A-CA4EE9740560}" srcOrd="1" destOrd="0" presId="urn:microsoft.com/office/officeart/2005/8/layout/orgChart1"/>
    <dgm:cxn modelId="{B6D28DCC-2D59-449A-8A94-DCE6305D39EA}" type="presParOf" srcId="{C403D773-2731-41F2-B034-D69006089410}" destId="{EAEF294C-0B29-4DB2-BDC1-5654178A8E98}" srcOrd="2" destOrd="0" presId="urn:microsoft.com/office/officeart/2005/8/layout/orgChart1"/>
    <dgm:cxn modelId="{D40643FE-4189-4709-BD1C-485F66B00BED}" type="presParOf" srcId="{61544F47-BA25-4FF6-BF4F-2FC067C37095}" destId="{00DE6C17-3DE8-46BD-83A1-E03788B5231C}" srcOrd="2" destOrd="0" presId="urn:microsoft.com/office/officeart/2005/8/layout/orgChart1"/>
    <dgm:cxn modelId="{9D8396D0-46E8-405D-BF7C-7431CEACF286}" type="presParOf" srcId="{2684E223-D51C-4989-97A6-317F7B7F1E03}" destId="{499449A1-FA5C-4E23-85C2-60341112D5AD}" srcOrd="2" destOrd="0" presId="urn:microsoft.com/office/officeart/2005/8/layout/orgChart1"/>
    <dgm:cxn modelId="{BBD59ADE-E080-4D73-A1E0-8F3C2AF91D64}" type="presParOf" srcId="{2684E223-D51C-4989-97A6-317F7B7F1E03}" destId="{C1B46285-8350-40C4-9FCC-62F6480C89F3}" srcOrd="3" destOrd="0" presId="urn:microsoft.com/office/officeart/2005/8/layout/orgChart1"/>
    <dgm:cxn modelId="{16430D2B-5C65-4491-880D-51B7BC2D453E}" type="presParOf" srcId="{C1B46285-8350-40C4-9FCC-62F6480C89F3}" destId="{65FD80C8-EEAC-44FE-A448-AFB8A0BE796E}" srcOrd="0" destOrd="0" presId="urn:microsoft.com/office/officeart/2005/8/layout/orgChart1"/>
    <dgm:cxn modelId="{F426AC09-86FA-410F-8CBD-7280CFFB27DB}" type="presParOf" srcId="{65FD80C8-EEAC-44FE-A448-AFB8A0BE796E}" destId="{FC4D32BF-B16D-4068-9C56-29B9D455C938}" srcOrd="0" destOrd="0" presId="urn:microsoft.com/office/officeart/2005/8/layout/orgChart1"/>
    <dgm:cxn modelId="{3CA90A49-0D02-4825-BD54-1CCDF8177A33}" type="presParOf" srcId="{65FD80C8-EEAC-44FE-A448-AFB8A0BE796E}" destId="{D00DC6FB-6F1F-4357-8088-5233F9CF7BFB}" srcOrd="1" destOrd="0" presId="urn:microsoft.com/office/officeart/2005/8/layout/orgChart1"/>
    <dgm:cxn modelId="{4E79DDE0-B96A-4D69-B93F-AC3AFC55A9AC}" type="presParOf" srcId="{C1B46285-8350-40C4-9FCC-62F6480C89F3}" destId="{E92A3505-9487-4ED4-AE9B-2ABC84521515}" srcOrd="1" destOrd="0" presId="urn:microsoft.com/office/officeart/2005/8/layout/orgChart1"/>
    <dgm:cxn modelId="{2F408A74-EB9B-4AF8-88F6-5A12B4EE4FAE}" type="presParOf" srcId="{E92A3505-9487-4ED4-AE9B-2ABC84521515}" destId="{843EA0EE-F972-483F-8F97-67903F97D20F}" srcOrd="0" destOrd="0" presId="urn:microsoft.com/office/officeart/2005/8/layout/orgChart1"/>
    <dgm:cxn modelId="{EABF152D-4C64-4A77-93EC-1B7541E03D12}" type="presParOf" srcId="{E92A3505-9487-4ED4-AE9B-2ABC84521515}" destId="{2D5B4483-330A-4470-B4FA-F4FC580AAFB4}" srcOrd="1" destOrd="0" presId="urn:microsoft.com/office/officeart/2005/8/layout/orgChart1"/>
    <dgm:cxn modelId="{2B2CA121-AC04-438F-860B-089850D9732F}" type="presParOf" srcId="{2D5B4483-330A-4470-B4FA-F4FC580AAFB4}" destId="{68B19AA2-ED14-4C49-9779-69012E5D82A9}" srcOrd="0" destOrd="0" presId="urn:microsoft.com/office/officeart/2005/8/layout/orgChart1"/>
    <dgm:cxn modelId="{2BF0DF82-4DD6-44E9-88C6-1AD37E050F9B}" type="presParOf" srcId="{68B19AA2-ED14-4C49-9779-69012E5D82A9}" destId="{763C0CD2-274D-4CC7-A0F7-474ADA43860F}" srcOrd="0" destOrd="0" presId="urn:microsoft.com/office/officeart/2005/8/layout/orgChart1"/>
    <dgm:cxn modelId="{FA414A4D-A75D-4C0C-B2F3-5066049E42E3}" type="presParOf" srcId="{68B19AA2-ED14-4C49-9779-69012E5D82A9}" destId="{4C7CCB52-F23B-40FE-807B-9E4542D06B27}" srcOrd="1" destOrd="0" presId="urn:microsoft.com/office/officeart/2005/8/layout/orgChart1"/>
    <dgm:cxn modelId="{AFB9F3BB-A723-4F62-A25B-6B9965502E6A}" type="presParOf" srcId="{2D5B4483-330A-4470-B4FA-F4FC580AAFB4}" destId="{6D4E2B24-8F47-4160-B0CF-25E30E7967AF}" srcOrd="1" destOrd="0" presId="urn:microsoft.com/office/officeart/2005/8/layout/orgChart1"/>
    <dgm:cxn modelId="{ADF34DC6-AB99-425C-A520-A4EC8068D0FA}" type="presParOf" srcId="{2D5B4483-330A-4470-B4FA-F4FC580AAFB4}" destId="{BAD19060-3562-4293-877C-F6CF4B932B73}" srcOrd="2" destOrd="0" presId="urn:microsoft.com/office/officeart/2005/8/layout/orgChart1"/>
    <dgm:cxn modelId="{8FE9BF6D-2E7C-4D1F-991F-8DA2ED25E180}" type="presParOf" srcId="{C1B46285-8350-40C4-9FCC-62F6480C89F3}" destId="{EE3F62E5-02E4-4EC1-9BEB-D1D452DCC4A4}" srcOrd="2" destOrd="0" presId="urn:microsoft.com/office/officeart/2005/8/layout/orgChart1"/>
    <dgm:cxn modelId="{28DE45A7-C527-4B05-9445-3C4623C68DEA}" type="presParOf" srcId="{2684E223-D51C-4989-97A6-317F7B7F1E03}" destId="{4190D6BD-B527-4118-A85A-2CDC93AB1472}" srcOrd="4" destOrd="0" presId="urn:microsoft.com/office/officeart/2005/8/layout/orgChart1"/>
    <dgm:cxn modelId="{A17AEEA2-178A-434A-8F9F-024CC6A21739}" type="presParOf" srcId="{2684E223-D51C-4989-97A6-317F7B7F1E03}" destId="{D390281F-4900-4F3C-B71A-40C7CFBD94A9}" srcOrd="5" destOrd="0" presId="urn:microsoft.com/office/officeart/2005/8/layout/orgChart1"/>
    <dgm:cxn modelId="{138031A7-120F-4438-B11A-F88506472DD9}" type="presParOf" srcId="{D390281F-4900-4F3C-B71A-40C7CFBD94A9}" destId="{8FE8C25D-66B7-4CB6-8630-BC057B8B6E1C}" srcOrd="0" destOrd="0" presId="urn:microsoft.com/office/officeart/2005/8/layout/orgChart1"/>
    <dgm:cxn modelId="{B9E56C0B-1026-417B-955E-4495F85A5F19}" type="presParOf" srcId="{8FE8C25D-66B7-4CB6-8630-BC057B8B6E1C}" destId="{FCB062FD-21B3-424B-95F4-D57CEF50D8C1}" srcOrd="0" destOrd="0" presId="urn:microsoft.com/office/officeart/2005/8/layout/orgChart1"/>
    <dgm:cxn modelId="{ACD52481-ACC7-48C2-BF41-22E2DF7A8920}" type="presParOf" srcId="{8FE8C25D-66B7-4CB6-8630-BC057B8B6E1C}" destId="{EABF7A3C-C055-42E5-AFEC-EF943BFF5D36}" srcOrd="1" destOrd="0" presId="urn:microsoft.com/office/officeart/2005/8/layout/orgChart1"/>
    <dgm:cxn modelId="{5E574932-4860-4D34-B998-6711176E9C07}" type="presParOf" srcId="{D390281F-4900-4F3C-B71A-40C7CFBD94A9}" destId="{A7587607-227D-4AB2-84B5-0AC27076C8A2}" srcOrd="1" destOrd="0" presId="urn:microsoft.com/office/officeart/2005/8/layout/orgChart1"/>
    <dgm:cxn modelId="{33A18573-8C3B-48FD-9A72-83B047F4F98F}" type="presParOf" srcId="{A7587607-227D-4AB2-84B5-0AC27076C8A2}" destId="{66C9B502-2472-47CD-B98A-8770577DA8EC}" srcOrd="0" destOrd="0" presId="urn:microsoft.com/office/officeart/2005/8/layout/orgChart1"/>
    <dgm:cxn modelId="{04C69B73-6290-49D7-88E4-A61C2A365AFA}" type="presParOf" srcId="{A7587607-227D-4AB2-84B5-0AC27076C8A2}" destId="{FAF4BF30-D460-41A2-8E23-2674826F906C}" srcOrd="1" destOrd="0" presId="urn:microsoft.com/office/officeart/2005/8/layout/orgChart1"/>
    <dgm:cxn modelId="{0CDA0551-1C1E-478E-B2A4-DFDADBB44FAD}" type="presParOf" srcId="{FAF4BF30-D460-41A2-8E23-2674826F906C}" destId="{6B465DF1-665D-4474-84F4-5C77687E303B}" srcOrd="0" destOrd="0" presId="urn:microsoft.com/office/officeart/2005/8/layout/orgChart1"/>
    <dgm:cxn modelId="{8A2EC3C0-85AD-4249-A19B-11E683D8B3A4}" type="presParOf" srcId="{6B465DF1-665D-4474-84F4-5C77687E303B}" destId="{860AD698-4760-48FF-B82A-0CAAA0872242}" srcOrd="0" destOrd="0" presId="urn:microsoft.com/office/officeart/2005/8/layout/orgChart1"/>
    <dgm:cxn modelId="{489E8C20-5A96-4A0F-80DA-F21362EC4C46}" type="presParOf" srcId="{6B465DF1-665D-4474-84F4-5C77687E303B}" destId="{72DFF03B-5704-4E48-BEDA-8988A4AC8C18}" srcOrd="1" destOrd="0" presId="urn:microsoft.com/office/officeart/2005/8/layout/orgChart1"/>
    <dgm:cxn modelId="{44D54D46-AF5A-4FAF-A5C9-4BCAB4573E39}" type="presParOf" srcId="{FAF4BF30-D460-41A2-8E23-2674826F906C}" destId="{F90B7EAF-FE48-4B9B-AE26-7BCFB821DA4B}" srcOrd="1" destOrd="0" presId="urn:microsoft.com/office/officeart/2005/8/layout/orgChart1"/>
    <dgm:cxn modelId="{E3901086-CB72-4A02-AB77-99F9376DAED4}" type="presParOf" srcId="{F90B7EAF-FE48-4B9B-AE26-7BCFB821DA4B}" destId="{98F69140-BF76-4E21-8969-35D9B9B413AD}" srcOrd="0" destOrd="0" presId="urn:microsoft.com/office/officeart/2005/8/layout/orgChart1"/>
    <dgm:cxn modelId="{419F22F4-B158-4931-8CC6-1E240B63B1E6}" type="presParOf" srcId="{F90B7EAF-FE48-4B9B-AE26-7BCFB821DA4B}" destId="{A7FB159E-BC28-496E-A4A1-FE87A41A8D31}" srcOrd="1" destOrd="0" presId="urn:microsoft.com/office/officeart/2005/8/layout/orgChart1"/>
    <dgm:cxn modelId="{21301670-4124-4C30-B4C2-D7F010800E50}" type="presParOf" srcId="{A7FB159E-BC28-496E-A4A1-FE87A41A8D31}" destId="{C91CAC7A-1707-4A8C-B727-2E3BC3F0E31B}" srcOrd="0" destOrd="0" presId="urn:microsoft.com/office/officeart/2005/8/layout/orgChart1"/>
    <dgm:cxn modelId="{BC30CC5F-328F-46B6-9F2F-22123A66727F}" type="presParOf" srcId="{C91CAC7A-1707-4A8C-B727-2E3BC3F0E31B}" destId="{8208817C-3F04-4D91-951B-BB80D9B96001}" srcOrd="0" destOrd="0" presId="urn:microsoft.com/office/officeart/2005/8/layout/orgChart1"/>
    <dgm:cxn modelId="{763CD67E-3BE5-4E53-852D-C5451F654738}" type="presParOf" srcId="{C91CAC7A-1707-4A8C-B727-2E3BC3F0E31B}" destId="{A9C2D6CE-4418-4251-A7C5-7A6223750EC8}" srcOrd="1" destOrd="0" presId="urn:microsoft.com/office/officeart/2005/8/layout/orgChart1"/>
    <dgm:cxn modelId="{2374647E-F8BD-4125-99AA-4D153285AAE2}" type="presParOf" srcId="{A7FB159E-BC28-496E-A4A1-FE87A41A8D31}" destId="{C6D7C970-E641-4791-A807-69FCAF8DD442}" srcOrd="1" destOrd="0" presId="urn:microsoft.com/office/officeart/2005/8/layout/orgChart1"/>
    <dgm:cxn modelId="{AEE2F368-69F8-405B-BCBB-430F2965440D}" type="presParOf" srcId="{C6D7C970-E641-4791-A807-69FCAF8DD442}" destId="{9BD9EFBE-145A-4B39-801C-7EB8295C31E5}" srcOrd="0" destOrd="0" presId="urn:microsoft.com/office/officeart/2005/8/layout/orgChart1"/>
    <dgm:cxn modelId="{1187AF0A-9340-49FF-A8FD-990D55AA1DFD}" type="presParOf" srcId="{C6D7C970-E641-4791-A807-69FCAF8DD442}" destId="{B9330CE1-1DFA-4F91-8853-5BDD809E187F}" srcOrd="1" destOrd="0" presId="urn:microsoft.com/office/officeart/2005/8/layout/orgChart1"/>
    <dgm:cxn modelId="{C4758A85-A843-497F-8FE3-611123C8AFC0}" type="presParOf" srcId="{B9330CE1-1DFA-4F91-8853-5BDD809E187F}" destId="{010BDD94-ECEC-4A97-8710-FA83C1BC3BA7}" srcOrd="0" destOrd="0" presId="urn:microsoft.com/office/officeart/2005/8/layout/orgChart1"/>
    <dgm:cxn modelId="{32BDE384-61A7-4DB1-96CB-A6F6119624BD}" type="presParOf" srcId="{010BDD94-ECEC-4A97-8710-FA83C1BC3BA7}" destId="{7BD8D78A-6FE3-4358-8D54-B76A0D6D76CF}" srcOrd="0" destOrd="0" presId="urn:microsoft.com/office/officeart/2005/8/layout/orgChart1"/>
    <dgm:cxn modelId="{E8E8161B-1DB4-455C-BB2F-87BB5577F198}" type="presParOf" srcId="{010BDD94-ECEC-4A97-8710-FA83C1BC3BA7}" destId="{B267F975-ADFF-4B3F-AD3C-3CCDBF22FC28}" srcOrd="1" destOrd="0" presId="urn:microsoft.com/office/officeart/2005/8/layout/orgChart1"/>
    <dgm:cxn modelId="{0A1C5064-B2DA-46C1-9D62-151EEC68EF93}" type="presParOf" srcId="{B9330CE1-1DFA-4F91-8853-5BDD809E187F}" destId="{4C2DA481-3314-485F-8836-10CC6226DF13}" srcOrd="1" destOrd="0" presId="urn:microsoft.com/office/officeart/2005/8/layout/orgChart1"/>
    <dgm:cxn modelId="{45062011-7D6A-40E5-87EE-AF5FF0242493}" type="presParOf" srcId="{B9330CE1-1DFA-4F91-8853-5BDD809E187F}" destId="{3E97D2B6-E3D4-429A-ACF4-FAC2ECDC4BEA}" srcOrd="2" destOrd="0" presId="urn:microsoft.com/office/officeart/2005/8/layout/orgChart1"/>
    <dgm:cxn modelId="{738504E9-49E3-4C2D-A2AE-9133DE0C2353}" type="presParOf" srcId="{C6D7C970-E641-4791-A807-69FCAF8DD442}" destId="{472E1385-C5A9-47EF-854A-7CAA6D4D3AA3}" srcOrd="2" destOrd="0" presId="urn:microsoft.com/office/officeart/2005/8/layout/orgChart1"/>
    <dgm:cxn modelId="{6894FC56-7BA8-41BD-A292-180DAB5B67E1}" type="presParOf" srcId="{C6D7C970-E641-4791-A807-69FCAF8DD442}" destId="{5F7D170D-AEE8-4D49-ABB7-78F6C14CD804}" srcOrd="3" destOrd="0" presId="urn:microsoft.com/office/officeart/2005/8/layout/orgChart1"/>
    <dgm:cxn modelId="{FC56FC89-3C7D-4700-826C-E640D3D12BC7}" type="presParOf" srcId="{5F7D170D-AEE8-4D49-ABB7-78F6C14CD804}" destId="{DC101C7F-5E02-4D98-8296-F1CFD23F0DE7}" srcOrd="0" destOrd="0" presId="urn:microsoft.com/office/officeart/2005/8/layout/orgChart1"/>
    <dgm:cxn modelId="{3EDDFB1B-66FB-45EC-8CBB-6C9AD662D883}" type="presParOf" srcId="{DC101C7F-5E02-4D98-8296-F1CFD23F0DE7}" destId="{FD0466F2-73AB-48A8-891F-0A368002B613}" srcOrd="0" destOrd="0" presId="urn:microsoft.com/office/officeart/2005/8/layout/orgChart1"/>
    <dgm:cxn modelId="{D9086FE2-0B50-4EF7-B3FC-DE6A68C6B2D0}" type="presParOf" srcId="{DC101C7F-5E02-4D98-8296-F1CFD23F0DE7}" destId="{E07BEDA5-16E9-4A35-A7DA-4A33D5B45B0C}" srcOrd="1" destOrd="0" presId="urn:microsoft.com/office/officeart/2005/8/layout/orgChart1"/>
    <dgm:cxn modelId="{C51B4844-4036-449F-92A6-E24D3E624FD6}" type="presParOf" srcId="{5F7D170D-AEE8-4D49-ABB7-78F6C14CD804}" destId="{C7B7FCB4-2A47-48BB-839D-62AF6A852F52}" srcOrd="1" destOrd="0" presId="urn:microsoft.com/office/officeart/2005/8/layout/orgChart1"/>
    <dgm:cxn modelId="{E61C36AD-0C0B-4D95-AA0B-5AFB58D80359}" type="presParOf" srcId="{5F7D170D-AEE8-4D49-ABB7-78F6C14CD804}" destId="{2C74034A-0A5A-4D1C-9095-FE555F52753F}" srcOrd="2" destOrd="0" presId="urn:microsoft.com/office/officeart/2005/8/layout/orgChart1"/>
    <dgm:cxn modelId="{735D502A-99A1-4F96-85AE-0F856744CF06}" type="presParOf" srcId="{C6D7C970-E641-4791-A807-69FCAF8DD442}" destId="{D1894D2E-400C-4CFD-BD64-E210C4B0E871}" srcOrd="4" destOrd="0" presId="urn:microsoft.com/office/officeart/2005/8/layout/orgChart1"/>
    <dgm:cxn modelId="{76EF293F-0F71-4603-BC12-DC09CA04EA46}" type="presParOf" srcId="{C6D7C970-E641-4791-A807-69FCAF8DD442}" destId="{3051FE01-C666-41AD-B39D-C66E111A6767}" srcOrd="5" destOrd="0" presId="urn:microsoft.com/office/officeart/2005/8/layout/orgChart1"/>
    <dgm:cxn modelId="{1C5A6DF0-9E03-4ABB-B7A4-F78BC876BCC2}" type="presParOf" srcId="{3051FE01-C666-41AD-B39D-C66E111A6767}" destId="{740780FC-47CD-48AB-BA2E-EB3076941495}" srcOrd="0" destOrd="0" presId="urn:microsoft.com/office/officeart/2005/8/layout/orgChart1"/>
    <dgm:cxn modelId="{3849185A-B3EC-40EF-994B-9B0F79E5AA36}" type="presParOf" srcId="{740780FC-47CD-48AB-BA2E-EB3076941495}" destId="{279D81DF-39C1-4EC7-92BB-D60FEAAEEFB3}" srcOrd="0" destOrd="0" presId="urn:microsoft.com/office/officeart/2005/8/layout/orgChart1"/>
    <dgm:cxn modelId="{B0ED146F-04CD-4F81-B96C-007EF36F2016}" type="presParOf" srcId="{740780FC-47CD-48AB-BA2E-EB3076941495}" destId="{3DB08792-1CBA-403E-96F0-980617FE92B8}" srcOrd="1" destOrd="0" presId="urn:microsoft.com/office/officeart/2005/8/layout/orgChart1"/>
    <dgm:cxn modelId="{39AC81E7-DF97-459D-83FB-BDB458363C9F}" type="presParOf" srcId="{3051FE01-C666-41AD-B39D-C66E111A6767}" destId="{379B2233-C72F-4074-8ACE-0390E7F86031}" srcOrd="1" destOrd="0" presId="urn:microsoft.com/office/officeart/2005/8/layout/orgChart1"/>
    <dgm:cxn modelId="{B2CC7A59-C6DD-491D-BA2E-C6BD92F4866F}" type="presParOf" srcId="{3051FE01-C666-41AD-B39D-C66E111A6767}" destId="{32FE899F-9237-435B-A129-22C7B37B967C}" srcOrd="2" destOrd="0" presId="urn:microsoft.com/office/officeart/2005/8/layout/orgChart1"/>
    <dgm:cxn modelId="{4935FE23-524E-47F6-B8C8-FD8AA057289A}" type="presParOf" srcId="{A7FB159E-BC28-496E-A4A1-FE87A41A8D31}" destId="{E3534B63-C66A-486F-8BAF-145144605093}" srcOrd="2" destOrd="0" presId="urn:microsoft.com/office/officeart/2005/8/layout/orgChart1"/>
    <dgm:cxn modelId="{F2606544-41F4-466A-8F36-5A4300ED321A}" type="presParOf" srcId="{F90B7EAF-FE48-4B9B-AE26-7BCFB821DA4B}" destId="{D113FD26-557B-4E54-91BE-CADCA7C9A395}" srcOrd="2" destOrd="0" presId="urn:microsoft.com/office/officeart/2005/8/layout/orgChart1"/>
    <dgm:cxn modelId="{0A92A53B-1949-4DFB-AE79-F9E58F4ECD9C}" type="presParOf" srcId="{F90B7EAF-FE48-4B9B-AE26-7BCFB821DA4B}" destId="{29A7A201-D68F-4FB5-899E-6739FBF2EF9D}" srcOrd="3" destOrd="0" presId="urn:microsoft.com/office/officeart/2005/8/layout/orgChart1"/>
    <dgm:cxn modelId="{DD3944BF-B313-447E-9EE2-DFC4B17984E7}" type="presParOf" srcId="{29A7A201-D68F-4FB5-899E-6739FBF2EF9D}" destId="{611C7186-C9D3-4685-A5B7-514AD6E131B4}" srcOrd="0" destOrd="0" presId="urn:microsoft.com/office/officeart/2005/8/layout/orgChart1"/>
    <dgm:cxn modelId="{C3C05245-AAAC-470D-83B6-3C79081F55B2}" type="presParOf" srcId="{611C7186-C9D3-4685-A5B7-514AD6E131B4}" destId="{A31059CE-E867-42A7-AEDA-FBAA541B6075}" srcOrd="0" destOrd="0" presId="urn:microsoft.com/office/officeart/2005/8/layout/orgChart1"/>
    <dgm:cxn modelId="{6B1DF3DB-67A2-4F5B-83C8-16F6369CD212}" type="presParOf" srcId="{611C7186-C9D3-4685-A5B7-514AD6E131B4}" destId="{0AC7E706-A133-45F7-9832-97DB9960E8C5}" srcOrd="1" destOrd="0" presId="urn:microsoft.com/office/officeart/2005/8/layout/orgChart1"/>
    <dgm:cxn modelId="{96D50CD5-40CC-4880-983E-6E69581A4F6E}" type="presParOf" srcId="{29A7A201-D68F-4FB5-899E-6739FBF2EF9D}" destId="{F338F83B-C365-494F-825C-BCAFC8691F59}" srcOrd="1" destOrd="0" presId="urn:microsoft.com/office/officeart/2005/8/layout/orgChart1"/>
    <dgm:cxn modelId="{EAF2ADAD-5F2C-4458-9514-AF1C148E8643}" type="presParOf" srcId="{F338F83B-C365-494F-825C-BCAFC8691F59}" destId="{FAC02955-6452-4D04-9B81-A68B2DEDF1F8}" srcOrd="0" destOrd="0" presId="urn:microsoft.com/office/officeart/2005/8/layout/orgChart1"/>
    <dgm:cxn modelId="{4F8938BA-654A-4A11-A218-50BF0947FE32}" type="presParOf" srcId="{F338F83B-C365-494F-825C-BCAFC8691F59}" destId="{B8E66894-715C-4287-AF86-08E0CB1A991F}" srcOrd="1" destOrd="0" presId="urn:microsoft.com/office/officeart/2005/8/layout/orgChart1"/>
    <dgm:cxn modelId="{B3891EC4-8FEF-40AB-9388-8133FBD448E2}" type="presParOf" srcId="{B8E66894-715C-4287-AF86-08E0CB1A991F}" destId="{06659319-E1DD-4BE1-9E97-8793A14B573A}" srcOrd="0" destOrd="0" presId="urn:microsoft.com/office/officeart/2005/8/layout/orgChart1"/>
    <dgm:cxn modelId="{8B98AE35-A240-4372-9638-4B6FCBF1D4CF}" type="presParOf" srcId="{06659319-E1DD-4BE1-9E97-8793A14B573A}" destId="{77862F5E-0B93-45EE-A209-9204C6F23529}" srcOrd="0" destOrd="0" presId="urn:microsoft.com/office/officeart/2005/8/layout/orgChart1"/>
    <dgm:cxn modelId="{5C4F80E0-1F17-4B96-867A-EBEE4C50B1EE}" type="presParOf" srcId="{06659319-E1DD-4BE1-9E97-8793A14B573A}" destId="{2B16F023-463B-4BDE-932F-D6DE7183B849}" srcOrd="1" destOrd="0" presId="urn:microsoft.com/office/officeart/2005/8/layout/orgChart1"/>
    <dgm:cxn modelId="{367FD6E6-610E-4C3C-9DA9-E609221DB100}" type="presParOf" srcId="{B8E66894-715C-4287-AF86-08E0CB1A991F}" destId="{48B3A07D-C3BF-456E-AA16-8A64A36DD89B}" srcOrd="1" destOrd="0" presId="urn:microsoft.com/office/officeart/2005/8/layout/orgChart1"/>
    <dgm:cxn modelId="{61F33867-0085-4C74-9C69-9F4EE144327D}" type="presParOf" srcId="{B8E66894-715C-4287-AF86-08E0CB1A991F}" destId="{B7CC6A23-003E-4CCA-97B5-9702F979DDF2}" srcOrd="2" destOrd="0" presId="urn:microsoft.com/office/officeart/2005/8/layout/orgChart1"/>
    <dgm:cxn modelId="{D45FD453-F626-464C-91F3-BF3D47EB1CAB}" type="presParOf" srcId="{F338F83B-C365-494F-825C-BCAFC8691F59}" destId="{F9F9E2D5-9232-4215-B1C3-65DEBCD665D4}" srcOrd="2" destOrd="0" presId="urn:microsoft.com/office/officeart/2005/8/layout/orgChart1"/>
    <dgm:cxn modelId="{C69B4002-832B-41AB-A1E9-C43BE4B18B40}" type="presParOf" srcId="{F338F83B-C365-494F-825C-BCAFC8691F59}" destId="{ED764F94-43EB-4ADC-880D-2A463A2EC867}" srcOrd="3" destOrd="0" presId="urn:microsoft.com/office/officeart/2005/8/layout/orgChart1"/>
    <dgm:cxn modelId="{9D5FC6D5-B2C4-4D49-9449-4A54A661E614}" type="presParOf" srcId="{ED764F94-43EB-4ADC-880D-2A463A2EC867}" destId="{F3E4C41F-7E1D-4C6B-A8B6-365577CC8E4C}" srcOrd="0" destOrd="0" presId="urn:microsoft.com/office/officeart/2005/8/layout/orgChart1"/>
    <dgm:cxn modelId="{6832C920-E9C6-4355-A58D-056A56FAA0E4}" type="presParOf" srcId="{F3E4C41F-7E1D-4C6B-A8B6-365577CC8E4C}" destId="{B492D6BB-33BE-4801-8FD9-B0C0C6E8E488}" srcOrd="0" destOrd="0" presId="urn:microsoft.com/office/officeart/2005/8/layout/orgChart1"/>
    <dgm:cxn modelId="{E44B9057-1093-403E-8A36-4584024A565F}" type="presParOf" srcId="{F3E4C41F-7E1D-4C6B-A8B6-365577CC8E4C}" destId="{E93BA10C-C129-4101-A33A-F9795AB67E58}" srcOrd="1" destOrd="0" presId="urn:microsoft.com/office/officeart/2005/8/layout/orgChart1"/>
    <dgm:cxn modelId="{6E9706F0-50DC-4B05-AB88-E5679C96CC64}" type="presParOf" srcId="{ED764F94-43EB-4ADC-880D-2A463A2EC867}" destId="{89E393E9-F9D2-49F7-8215-187A05690E2E}" srcOrd="1" destOrd="0" presId="urn:microsoft.com/office/officeart/2005/8/layout/orgChart1"/>
    <dgm:cxn modelId="{2FD4757E-D4D7-4E10-8D86-0FFD21E34CB3}" type="presParOf" srcId="{ED764F94-43EB-4ADC-880D-2A463A2EC867}" destId="{B748F2F5-CFFB-4342-A2AC-54FAF3CD6CE2}" srcOrd="2" destOrd="0" presId="urn:microsoft.com/office/officeart/2005/8/layout/orgChart1"/>
    <dgm:cxn modelId="{BD555CAF-C159-4CBC-AFB8-25850D0AFDF3}" type="presParOf" srcId="{29A7A201-D68F-4FB5-899E-6739FBF2EF9D}" destId="{D8F880CA-313B-4447-B87E-F44B3029A038}" srcOrd="2" destOrd="0" presId="urn:microsoft.com/office/officeart/2005/8/layout/orgChart1"/>
    <dgm:cxn modelId="{44DEE4B0-6154-4599-A9C1-4F792936B804}" type="presParOf" srcId="{F90B7EAF-FE48-4B9B-AE26-7BCFB821DA4B}" destId="{65B9A924-B673-467E-90B4-FB1793C9B5A1}" srcOrd="4" destOrd="0" presId="urn:microsoft.com/office/officeart/2005/8/layout/orgChart1"/>
    <dgm:cxn modelId="{C6A75680-5A67-414B-A948-DC49D3DF36C0}" type="presParOf" srcId="{F90B7EAF-FE48-4B9B-AE26-7BCFB821DA4B}" destId="{96EB1F16-F773-486A-BE1E-945A28D17DD6}" srcOrd="5" destOrd="0" presId="urn:microsoft.com/office/officeart/2005/8/layout/orgChart1"/>
    <dgm:cxn modelId="{A3EEAE5F-38A4-4E95-A8E0-6A971099AFE6}" type="presParOf" srcId="{96EB1F16-F773-486A-BE1E-945A28D17DD6}" destId="{3E45E763-1B6D-4AD8-BA5C-B362D74E522A}" srcOrd="0" destOrd="0" presId="urn:microsoft.com/office/officeart/2005/8/layout/orgChart1"/>
    <dgm:cxn modelId="{4971B55A-1C5D-49EA-BF83-A81BA4C31F58}" type="presParOf" srcId="{3E45E763-1B6D-4AD8-BA5C-B362D74E522A}" destId="{526A67A2-F9AA-4D42-827E-05A7BE2AE70E}" srcOrd="0" destOrd="0" presId="urn:microsoft.com/office/officeart/2005/8/layout/orgChart1"/>
    <dgm:cxn modelId="{9EA105A3-7A83-4873-AFDA-92022BE1F25A}" type="presParOf" srcId="{3E45E763-1B6D-4AD8-BA5C-B362D74E522A}" destId="{B0705C89-13DB-4092-A975-03328C21370E}" srcOrd="1" destOrd="0" presId="urn:microsoft.com/office/officeart/2005/8/layout/orgChart1"/>
    <dgm:cxn modelId="{60934346-25A4-493F-9307-1EA624A288F8}" type="presParOf" srcId="{96EB1F16-F773-486A-BE1E-945A28D17DD6}" destId="{159A856E-00E6-4134-9FAE-E005F35410A6}" srcOrd="1" destOrd="0" presId="urn:microsoft.com/office/officeart/2005/8/layout/orgChart1"/>
    <dgm:cxn modelId="{0C390B75-FC88-44AE-9A62-BAA141A4725C}" type="presParOf" srcId="{159A856E-00E6-4134-9FAE-E005F35410A6}" destId="{08F6FC7E-3F42-487C-8527-5269C69FCBDC}" srcOrd="0" destOrd="0" presId="urn:microsoft.com/office/officeart/2005/8/layout/orgChart1"/>
    <dgm:cxn modelId="{9094F8A1-D494-4940-B2BC-E552BAAA52CA}" type="presParOf" srcId="{159A856E-00E6-4134-9FAE-E005F35410A6}" destId="{B129D883-EBEA-483E-847A-C29A4F8F1F30}" srcOrd="1" destOrd="0" presId="urn:microsoft.com/office/officeart/2005/8/layout/orgChart1"/>
    <dgm:cxn modelId="{47C3FA54-E88A-437B-B968-06E4C99CBD63}" type="presParOf" srcId="{B129D883-EBEA-483E-847A-C29A4F8F1F30}" destId="{76052BA5-67D1-4B8A-B42F-5CBA3D184043}" srcOrd="0" destOrd="0" presId="urn:microsoft.com/office/officeart/2005/8/layout/orgChart1"/>
    <dgm:cxn modelId="{6CC0C278-821D-451F-84F0-A3C0C2E0B68B}" type="presParOf" srcId="{76052BA5-67D1-4B8A-B42F-5CBA3D184043}" destId="{67036B78-B80A-4593-B7CC-A37E03BA0E0A}" srcOrd="0" destOrd="0" presId="urn:microsoft.com/office/officeart/2005/8/layout/orgChart1"/>
    <dgm:cxn modelId="{620A0F83-02DF-4EA5-AEDA-A4368CA2C964}" type="presParOf" srcId="{76052BA5-67D1-4B8A-B42F-5CBA3D184043}" destId="{20FBB64D-6E46-4A5B-8ED0-730952092D98}" srcOrd="1" destOrd="0" presId="urn:microsoft.com/office/officeart/2005/8/layout/orgChart1"/>
    <dgm:cxn modelId="{E9858C4B-AB4F-4CAC-B963-AC03974B491A}" type="presParOf" srcId="{B129D883-EBEA-483E-847A-C29A4F8F1F30}" destId="{6C35191C-7C21-4448-8C18-A5BAA1C6664C}" srcOrd="1" destOrd="0" presId="urn:microsoft.com/office/officeart/2005/8/layout/orgChart1"/>
    <dgm:cxn modelId="{ACEA7EB0-4E5F-46E7-B21C-DFD120103BE2}" type="presParOf" srcId="{B129D883-EBEA-483E-847A-C29A4F8F1F30}" destId="{2ECDE02C-A02B-4380-AD30-8DB3FE096F35}" srcOrd="2" destOrd="0" presId="urn:microsoft.com/office/officeart/2005/8/layout/orgChart1"/>
    <dgm:cxn modelId="{355C2F88-F515-4CAA-80B2-7C630AFCD5CC}" type="presParOf" srcId="{159A856E-00E6-4134-9FAE-E005F35410A6}" destId="{60E4845F-38C0-4AB5-9F95-58B18A894EB3}" srcOrd="2" destOrd="0" presId="urn:microsoft.com/office/officeart/2005/8/layout/orgChart1"/>
    <dgm:cxn modelId="{02243168-0EF1-4D9F-AD59-0BB1BF5D2C2D}" type="presParOf" srcId="{159A856E-00E6-4134-9FAE-E005F35410A6}" destId="{53F806B7-4E61-4917-896E-A0459FD89D9B}" srcOrd="3" destOrd="0" presId="urn:microsoft.com/office/officeart/2005/8/layout/orgChart1"/>
    <dgm:cxn modelId="{EE41E6FC-7AD2-4019-AAD0-0F8234064928}" type="presParOf" srcId="{53F806B7-4E61-4917-896E-A0459FD89D9B}" destId="{137FE7A8-3882-4962-9EAE-2BA04356D02E}" srcOrd="0" destOrd="0" presId="urn:microsoft.com/office/officeart/2005/8/layout/orgChart1"/>
    <dgm:cxn modelId="{0B301C87-B542-43B0-B6C3-3A987EE13BCA}" type="presParOf" srcId="{137FE7A8-3882-4962-9EAE-2BA04356D02E}" destId="{82F6DBD6-7D40-4CF9-9553-4A711A07304A}" srcOrd="0" destOrd="0" presId="urn:microsoft.com/office/officeart/2005/8/layout/orgChart1"/>
    <dgm:cxn modelId="{DF55E12F-50BD-4E12-823B-14D1CD3D79CA}" type="presParOf" srcId="{137FE7A8-3882-4962-9EAE-2BA04356D02E}" destId="{87A3E2B3-C713-4079-9B23-FA23802BA9C0}" srcOrd="1" destOrd="0" presId="urn:microsoft.com/office/officeart/2005/8/layout/orgChart1"/>
    <dgm:cxn modelId="{73B594CD-DC59-42B4-8298-AEA422790977}" type="presParOf" srcId="{53F806B7-4E61-4917-896E-A0459FD89D9B}" destId="{697770D1-44A3-4FAD-9690-B8DECB7B222D}" srcOrd="1" destOrd="0" presId="urn:microsoft.com/office/officeart/2005/8/layout/orgChart1"/>
    <dgm:cxn modelId="{927F6581-FF8C-46EC-942C-645EAFEEA7DD}" type="presParOf" srcId="{53F806B7-4E61-4917-896E-A0459FD89D9B}" destId="{A536880B-5DD5-4ECA-8636-1A6274B10F8D}" srcOrd="2" destOrd="0" presId="urn:microsoft.com/office/officeart/2005/8/layout/orgChart1"/>
    <dgm:cxn modelId="{816B2F3E-4224-4092-B63D-1EB44E8A1C69}" type="presParOf" srcId="{96EB1F16-F773-486A-BE1E-945A28D17DD6}" destId="{B3E8F635-9F0B-439B-8CE0-C71DEB7A52AC}" srcOrd="2" destOrd="0" presId="urn:microsoft.com/office/officeart/2005/8/layout/orgChart1"/>
    <dgm:cxn modelId="{6A7CD0C2-4DE4-483F-A58F-9FE67DA9030D}" type="presParOf" srcId="{FAF4BF30-D460-41A2-8E23-2674826F906C}" destId="{8929934B-6D95-44DD-AB4E-C116496A57D5}" srcOrd="2" destOrd="0" presId="urn:microsoft.com/office/officeart/2005/8/layout/orgChart1"/>
    <dgm:cxn modelId="{FEA4CB53-2298-468A-A6EF-017A4D7159E6}" type="presParOf" srcId="{D390281F-4900-4F3C-B71A-40C7CFBD94A9}" destId="{E14E7576-D5A5-4D44-9598-7C18A4EAD123}" srcOrd="2" destOrd="0" presId="urn:microsoft.com/office/officeart/2005/8/layout/orgChart1"/>
    <dgm:cxn modelId="{CE390C32-ABFF-4F3B-A737-A69F369B6007}" type="presParOf" srcId="{3E5980B7-17B4-482A-9A79-4475A0463C02}" destId="{58380F89-3266-418A-9678-780247E2877A}" srcOrd="2" destOrd="0" presId="urn:microsoft.com/office/officeart/2005/8/layout/orgChart1"/>
    <dgm:cxn modelId="{01CB12B2-7733-462D-A217-91E99BDC4C0E}" type="presParOf" srcId="{CC1F2B57-424C-4B52-B918-42DC0897470B}" destId="{A76E211F-3AED-4CEC-9C2E-0B2312D2E4C5}" srcOrd="4" destOrd="0" presId="urn:microsoft.com/office/officeart/2005/8/layout/orgChart1"/>
    <dgm:cxn modelId="{CC59A202-8EAE-4C1C-A98C-7FB00C0A2C58}" type="presParOf" srcId="{CC1F2B57-424C-4B52-B918-42DC0897470B}" destId="{7127FD2B-35C2-4ABF-95D2-CD87CDB68DB9}" srcOrd="5" destOrd="0" presId="urn:microsoft.com/office/officeart/2005/8/layout/orgChart1"/>
    <dgm:cxn modelId="{0D7378FC-0157-49DA-B652-6F137FA96DCA}" type="presParOf" srcId="{7127FD2B-35C2-4ABF-95D2-CD87CDB68DB9}" destId="{99057226-0D04-49DB-AAC6-B3029B57238E}" srcOrd="0" destOrd="0" presId="urn:microsoft.com/office/officeart/2005/8/layout/orgChart1"/>
    <dgm:cxn modelId="{A4BF596C-A334-48D5-9C81-5B0CF6E54CDE}" type="presParOf" srcId="{99057226-0D04-49DB-AAC6-B3029B57238E}" destId="{B7C2CC8A-D2E1-412A-832B-8491E2479B38}" srcOrd="0" destOrd="0" presId="urn:microsoft.com/office/officeart/2005/8/layout/orgChart1"/>
    <dgm:cxn modelId="{86929611-6C0D-4108-9DB5-2C234F94DE0F}" type="presParOf" srcId="{99057226-0D04-49DB-AAC6-B3029B57238E}" destId="{26E5D2B0-62EB-42AE-A78C-2F7121805DFF}" srcOrd="1" destOrd="0" presId="urn:microsoft.com/office/officeart/2005/8/layout/orgChart1"/>
    <dgm:cxn modelId="{76A1C280-C2A3-4B06-B8EB-03459A500550}" type="presParOf" srcId="{7127FD2B-35C2-4ABF-95D2-CD87CDB68DB9}" destId="{81B95E24-C8E3-47BF-92CB-E25BC1FD9B57}" srcOrd="1" destOrd="0" presId="urn:microsoft.com/office/officeart/2005/8/layout/orgChart1"/>
    <dgm:cxn modelId="{7D28B32D-CCE9-464F-BF8E-7B461A662790}" type="presParOf" srcId="{7127FD2B-35C2-4ABF-95D2-CD87CDB68DB9}" destId="{9712B9A4-7C5D-4FD3-B6E1-A0823CD6B6DB}" srcOrd="2" destOrd="0" presId="urn:microsoft.com/office/officeart/2005/8/layout/orgChart1"/>
    <dgm:cxn modelId="{CB73C715-DF9C-41B6-BAC6-00A7D059A212}" type="presParOf" srcId="{CC1F2B57-424C-4B52-B918-42DC0897470B}" destId="{21E10901-0906-496F-92FF-FA833BB6A777}" srcOrd="6" destOrd="0" presId="urn:microsoft.com/office/officeart/2005/8/layout/orgChart1"/>
    <dgm:cxn modelId="{7F71A22D-C85B-4C9A-8203-6FD8872FB78A}" type="presParOf" srcId="{CC1F2B57-424C-4B52-B918-42DC0897470B}" destId="{4C70F3CC-96BE-4065-B370-6B2BDD48B226}" srcOrd="7" destOrd="0" presId="urn:microsoft.com/office/officeart/2005/8/layout/orgChart1"/>
    <dgm:cxn modelId="{98091932-3DF0-4BC1-AF7A-5110657BA8F9}" type="presParOf" srcId="{4C70F3CC-96BE-4065-B370-6B2BDD48B226}" destId="{E3AC81FB-656E-406F-821A-9AE63642392B}" srcOrd="0" destOrd="0" presId="urn:microsoft.com/office/officeart/2005/8/layout/orgChart1"/>
    <dgm:cxn modelId="{63E7FCBF-A801-4B4D-AD61-607576155265}" type="presParOf" srcId="{E3AC81FB-656E-406F-821A-9AE63642392B}" destId="{EDE7DE7C-FF40-40AE-BC44-E0588A0BD9C1}" srcOrd="0" destOrd="0" presId="urn:microsoft.com/office/officeart/2005/8/layout/orgChart1"/>
    <dgm:cxn modelId="{29A7EA4C-FD66-48CF-BB7D-EB97057A538B}" type="presParOf" srcId="{E3AC81FB-656E-406F-821A-9AE63642392B}" destId="{B3D7B779-480B-4851-857E-10AE7BA17166}" srcOrd="1" destOrd="0" presId="urn:microsoft.com/office/officeart/2005/8/layout/orgChart1"/>
    <dgm:cxn modelId="{67865DB1-F4E8-45BD-AC43-DB8A161FB894}" type="presParOf" srcId="{4C70F3CC-96BE-4065-B370-6B2BDD48B226}" destId="{B7A1F58C-E14E-4291-8AE9-1317612C3F97}" srcOrd="1" destOrd="0" presId="urn:microsoft.com/office/officeart/2005/8/layout/orgChart1"/>
    <dgm:cxn modelId="{63FC2B2F-171C-4B06-B21E-582BA52AF5C3}" type="presParOf" srcId="{B7A1F58C-E14E-4291-8AE9-1317612C3F97}" destId="{7B1608A8-0339-465E-9A7A-FDFEFA93EE05}" srcOrd="0" destOrd="0" presId="urn:microsoft.com/office/officeart/2005/8/layout/orgChart1"/>
    <dgm:cxn modelId="{655CAFFE-60B9-4AC0-AF52-1893E172394D}" type="presParOf" srcId="{B7A1F58C-E14E-4291-8AE9-1317612C3F97}" destId="{C1AB793D-0356-4699-B5FD-98043995EBD3}" srcOrd="1" destOrd="0" presId="urn:microsoft.com/office/officeart/2005/8/layout/orgChart1"/>
    <dgm:cxn modelId="{40DABA15-9ABD-4ECC-A2B3-90E7063C64EC}" type="presParOf" srcId="{C1AB793D-0356-4699-B5FD-98043995EBD3}" destId="{F02E55D1-9884-4B7A-8228-BC20C23876A9}" srcOrd="0" destOrd="0" presId="urn:microsoft.com/office/officeart/2005/8/layout/orgChart1"/>
    <dgm:cxn modelId="{130128CD-5CDA-4C39-88B3-9F25A0B3988C}" type="presParOf" srcId="{F02E55D1-9884-4B7A-8228-BC20C23876A9}" destId="{B94EE28F-70A1-413E-BA87-D9297FF0A454}" srcOrd="0" destOrd="0" presId="urn:microsoft.com/office/officeart/2005/8/layout/orgChart1"/>
    <dgm:cxn modelId="{8ADACDE2-9347-4AEB-8890-A88EF43EAFA6}" type="presParOf" srcId="{F02E55D1-9884-4B7A-8228-BC20C23876A9}" destId="{F7A8595A-9356-4280-8A72-0A45A5F48D3C}" srcOrd="1" destOrd="0" presId="urn:microsoft.com/office/officeart/2005/8/layout/orgChart1"/>
    <dgm:cxn modelId="{9E33A451-FC3D-4446-A4F1-9227F6647D32}" type="presParOf" srcId="{C1AB793D-0356-4699-B5FD-98043995EBD3}" destId="{ADE54BAB-7C5C-450C-9C76-86189A7B19DC}" srcOrd="1" destOrd="0" presId="urn:microsoft.com/office/officeart/2005/8/layout/orgChart1"/>
    <dgm:cxn modelId="{6369BD53-8AA0-484B-9A7D-9F572699D7F4}" type="presParOf" srcId="{ADE54BAB-7C5C-450C-9C76-86189A7B19DC}" destId="{242A4262-5A11-441C-93C9-2D5FD9D10C92}" srcOrd="0" destOrd="0" presId="urn:microsoft.com/office/officeart/2005/8/layout/orgChart1"/>
    <dgm:cxn modelId="{358A9CF6-800E-4CCB-9A06-DE16B7E21D47}" type="presParOf" srcId="{ADE54BAB-7C5C-450C-9C76-86189A7B19DC}" destId="{E5DFE233-4B25-43E1-BA98-65AF8053A1FF}" srcOrd="1" destOrd="0" presId="urn:microsoft.com/office/officeart/2005/8/layout/orgChart1"/>
    <dgm:cxn modelId="{227B6DD3-A13C-44C0-9E1A-6C0D827B6CEC}" type="presParOf" srcId="{E5DFE233-4B25-43E1-BA98-65AF8053A1FF}" destId="{0492F948-A439-4F8E-B6F9-C8DBF157BCC4}" srcOrd="0" destOrd="0" presId="urn:microsoft.com/office/officeart/2005/8/layout/orgChart1"/>
    <dgm:cxn modelId="{B5FAD666-EF96-46CF-968F-99AE09129D26}" type="presParOf" srcId="{0492F948-A439-4F8E-B6F9-C8DBF157BCC4}" destId="{1FF73346-8F85-417C-8CDE-42126CCEAA5E}" srcOrd="0" destOrd="0" presId="urn:microsoft.com/office/officeart/2005/8/layout/orgChart1"/>
    <dgm:cxn modelId="{5171E6AF-DCAD-4DFD-A417-CAA1FEAA6794}" type="presParOf" srcId="{0492F948-A439-4F8E-B6F9-C8DBF157BCC4}" destId="{C60D64BE-9CD4-44BA-8A79-076DBA83FA76}" srcOrd="1" destOrd="0" presId="urn:microsoft.com/office/officeart/2005/8/layout/orgChart1"/>
    <dgm:cxn modelId="{78C450E4-DE6C-4A92-8A5F-658966CD0862}" type="presParOf" srcId="{E5DFE233-4B25-43E1-BA98-65AF8053A1FF}" destId="{2645F015-85C9-4BBB-A61F-5ADCFA7452D7}" srcOrd="1" destOrd="0" presId="urn:microsoft.com/office/officeart/2005/8/layout/orgChart1"/>
    <dgm:cxn modelId="{58A08A64-FFD2-4994-877F-C0D7B0C4351E}" type="presParOf" srcId="{E5DFE233-4B25-43E1-BA98-65AF8053A1FF}" destId="{1D2B12F1-AF94-4407-8760-74A45A4B126D}" srcOrd="2" destOrd="0" presId="urn:microsoft.com/office/officeart/2005/8/layout/orgChart1"/>
    <dgm:cxn modelId="{FF66A723-783D-4EC4-8E8F-DE0A73285D95}" type="presParOf" srcId="{ADE54BAB-7C5C-450C-9C76-86189A7B19DC}" destId="{B473CCF7-5969-4DB0-9FDF-F1DBA45060FD}" srcOrd="2" destOrd="0" presId="urn:microsoft.com/office/officeart/2005/8/layout/orgChart1"/>
    <dgm:cxn modelId="{5A463439-EF65-4A97-BB1C-6A0A609AF18C}" type="presParOf" srcId="{ADE54BAB-7C5C-450C-9C76-86189A7B19DC}" destId="{00CDA8B4-AF95-44A7-9BB7-4CA7CC3302C2}" srcOrd="3" destOrd="0" presId="urn:microsoft.com/office/officeart/2005/8/layout/orgChart1"/>
    <dgm:cxn modelId="{D422CB69-0690-44B6-A1AE-F9F5E4A6F4FF}" type="presParOf" srcId="{00CDA8B4-AF95-44A7-9BB7-4CA7CC3302C2}" destId="{067E0EB3-D420-41F2-ACE1-1BBEA152E31D}" srcOrd="0" destOrd="0" presId="urn:microsoft.com/office/officeart/2005/8/layout/orgChart1"/>
    <dgm:cxn modelId="{709FA91E-410B-4C0D-9F8F-6CFA1C41C396}" type="presParOf" srcId="{067E0EB3-D420-41F2-ACE1-1BBEA152E31D}" destId="{74EBAF18-B29E-46C2-9A87-E3334E2431BD}" srcOrd="0" destOrd="0" presId="urn:microsoft.com/office/officeart/2005/8/layout/orgChart1"/>
    <dgm:cxn modelId="{D82AC22A-0A3A-4D7D-90ED-E2DA1B0FA9CB}" type="presParOf" srcId="{067E0EB3-D420-41F2-ACE1-1BBEA152E31D}" destId="{59EF77E6-04BF-4E96-AFA6-767BEBA94200}" srcOrd="1" destOrd="0" presId="urn:microsoft.com/office/officeart/2005/8/layout/orgChart1"/>
    <dgm:cxn modelId="{FC6810CB-DE64-4B88-AFCD-8158DE1D1057}" type="presParOf" srcId="{00CDA8B4-AF95-44A7-9BB7-4CA7CC3302C2}" destId="{3FB34DCD-C0A4-49E9-9C6B-0BB3607E7CD6}" srcOrd="1" destOrd="0" presId="urn:microsoft.com/office/officeart/2005/8/layout/orgChart1"/>
    <dgm:cxn modelId="{EC7DA466-7E4E-40AC-BE16-30948499D08E}" type="presParOf" srcId="{00CDA8B4-AF95-44A7-9BB7-4CA7CC3302C2}" destId="{9D316831-0D73-4189-A0B6-C111033ED552}" srcOrd="2" destOrd="0" presId="urn:microsoft.com/office/officeart/2005/8/layout/orgChart1"/>
    <dgm:cxn modelId="{DCA11DD2-E58E-4E10-AA5E-D5F4C4DDD995}" type="presParOf" srcId="{ADE54BAB-7C5C-450C-9C76-86189A7B19DC}" destId="{75FF7FDF-33E2-4E8C-9C2D-1CF537E6CE80}" srcOrd="4" destOrd="0" presId="urn:microsoft.com/office/officeart/2005/8/layout/orgChart1"/>
    <dgm:cxn modelId="{D0B096B5-5CE2-4C41-8375-ABE3A507C973}" type="presParOf" srcId="{ADE54BAB-7C5C-450C-9C76-86189A7B19DC}" destId="{5F4F3E2F-DBF1-47B3-9949-7D8A2255126D}" srcOrd="5" destOrd="0" presId="urn:microsoft.com/office/officeart/2005/8/layout/orgChart1"/>
    <dgm:cxn modelId="{2928FBD4-4809-4EAE-B4F0-02DFA40B0760}" type="presParOf" srcId="{5F4F3E2F-DBF1-47B3-9949-7D8A2255126D}" destId="{3651E9B3-0D2A-4C25-819E-451699AEE986}" srcOrd="0" destOrd="0" presId="urn:microsoft.com/office/officeart/2005/8/layout/orgChart1"/>
    <dgm:cxn modelId="{9EFCD141-A7F3-4BD0-B91A-5DD7A3A8B192}" type="presParOf" srcId="{3651E9B3-0D2A-4C25-819E-451699AEE986}" destId="{BFECBF79-C7CC-45E1-A096-9EFACE28DC65}" srcOrd="0" destOrd="0" presId="urn:microsoft.com/office/officeart/2005/8/layout/orgChart1"/>
    <dgm:cxn modelId="{429CA706-3521-4C27-9858-22932C3AAC05}" type="presParOf" srcId="{3651E9B3-0D2A-4C25-819E-451699AEE986}" destId="{D96F8394-8E57-43E1-8AFD-27BFADE42D31}" srcOrd="1" destOrd="0" presId="urn:microsoft.com/office/officeart/2005/8/layout/orgChart1"/>
    <dgm:cxn modelId="{42389E90-37DE-40E4-9310-F411B0D53F96}" type="presParOf" srcId="{5F4F3E2F-DBF1-47B3-9949-7D8A2255126D}" destId="{4412C917-B91F-443A-A0D0-FD4B03E8A7AE}" srcOrd="1" destOrd="0" presId="urn:microsoft.com/office/officeart/2005/8/layout/orgChart1"/>
    <dgm:cxn modelId="{CEBCBB0E-B8C6-4165-8F15-56C40111B57D}" type="presParOf" srcId="{5F4F3E2F-DBF1-47B3-9949-7D8A2255126D}" destId="{44D40AD7-5C73-44A9-961B-1CD5372AED77}" srcOrd="2" destOrd="0" presId="urn:microsoft.com/office/officeart/2005/8/layout/orgChart1"/>
    <dgm:cxn modelId="{B2F4F612-4A18-4FD1-9327-317D6F9514AD}" type="presParOf" srcId="{C1AB793D-0356-4699-B5FD-98043995EBD3}" destId="{520CC4EA-4BAA-429D-A088-129683985CC3}" srcOrd="2" destOrd="0" presId="urn:microsoft.com/office/officeart/2005/8/layout/orgChart1"/>
    <dgm:cxn modelId="{5701716A-E679-4F59-9EEF-47190B23E133}" type="presParOf" srcId="{B7A1F58C-E14E-4291-8AE9-1317612C3F97}" destId="{9C158E83-2E64-41BB-9487-13F63D3D0DD3}" srcOrd="2" destOrd="0" presId="urn:microsoft.com/office/officeart/2005/8/layout/orgChart1"/>
    <dgm:cxn modelId="{0ECDAB30-6AB3-427E-93CB-EAAEC74D803F}" type="presParOf" srcId="{B7A1F58C-E14E-4291-8AE9-1317612C3F97}" destId="{19BAC630-87BB-4BC1-A3B0-71B1BC13644E}" srcOrd="3" destOrd="0" presId="urn:microsoft.com/office/officeart/2005/8/layout/orgChart1"/>
    <dgm:cxn modelId="{80743B5D-954A-4880-8B84-71BA19EB4DC9}" type="presParOf" srcId="{19BAC630-87BB-4BC1-A3B0-71B1BC13644E}" destId="{0B9B0894-126D-43F2-B48C-CD7C4D3211D5}" srcOrd="0" destOrd="0" presId="urn:microsoft.com/office/officeart/2005/8/layout/orgChart1"/>
    <dgm:cxn modelId="{5EABBB5B-6243-40F4-9D04-7874CB3203C7}" type="presParOf" srcId="{0B9B0894-126D-43F2-B48C-CD7C4D3211D5}" destId="{96887E4F-53CA-44A5-867D-AD63F8E6C1B7}" srcOrd="0" destOrd="0" presId="urn:microsoft.com/office/officeart/2005/8/layout/orgChart1"/>
    <dgm:cxn modelId="{9A78275D-8206-477F-BC53-7E264DD834B7}" type="presParOf" srcId="{0B9B0894-126D-43F2-B48C-CD7C4D3211D5}" destId="{685040E9-96B0-4997-AFC4-98D2F7222885}" srcOrd="1" destOrd="0" presId="urn:microsoft.com/office/officeart/2005/8/layout/orgChart1"/>
    <dgm:cxn modelId="{443CE9F7-941F-44C5-A75B-697D71CC1E5E}" type="presParOf" srcId="{19BAC630-87BB-4BC1-A3B0-71B1BC13644E}" destId="{D1B1034E-3BD8-4606-8331-6E0ABFEAF119}" srcOrd="1" destOrd="0" presId="urn:microsoft.com/office/officeart/2005/8/layout/orgChart1"/>
    <dgm:cxn modelId="{65BB0F9E-21D4-4443-BCBF-84E79104B8D4}" type="presParOf" srcId="{19BAC630-87BB-4BC1-A3B0-71B1BC13644E}" destId="{C06A7947-3357-45E3-A513-ECF754AE843A}" srcOrd="2" destOrd="0" presId="urn:microsoft.com/office/officeart/2005/8/layout/orgChart1"/>
    <dgm:cxn modelId="{B8A4BBF5-4500-454C-B7EA-891020F5F2DF}" type="presParOf" srcId="{B7A1F58C-E14E-4291-8AE9-1317612C3F97}" destId="{F45217DD-8453-4FB8-B117-660F254791A7}" srcOrd="4" destOrd="0" presId="urn:microsoft.com/office/officeart/2005/8/layout/orgChart1"/>
    <dgm:cxn modelId="{4811A1A9-D5C0-42A5-86C1-6CD4F0BF1C31}" type="presParOf" srcId="{B7A1F58C-E14E-4291-8AE9-1317612C3F97}" destId="{0BC735FF-5602-4689-8F43-2801AC6D7869}" srcOrd="5" destOrd="0" presId="urn:microsoft.com/office/officeart/2005/8/layout/orgChart1"/>
    <dgm:cxn modelId="{6DBC5CEF-FC67-434B-83D2-B0F74B03456E}" type="presParOf" srcId="{0BC735FF-5602-4689-8F43-2801AC6D7869}" destId="{1E2EA4A3-1FD6-4C40-975E-41009D036F07}" srcOrd="0" destOrd="0" presId="urn:microsoft.com/office/officeart/2005/8/layout/orgChart1"/>
    <dgm:cxn modelId="{CCF11D90-6188-4390-86A2-530CCB81AF56}" type="presParOf" srcId="{1E2EA4A3-1FD6-4C40-975E-41009D036F07}" destId="{01315C7C-926B-43BD-9522-D0E8557C0C72}" srcOrd="0" destOrd="0" presId="urn:microsoft.com/office/officeart/2005/8/layout/orgChart1"/>
    <dgm:cxn modelId="{3DDA9254-02B3-4A5E-8583-1C3ADBE3BE88}" type="presParOf" srcId="{1E2EA4A3-1FD6-4C40-975E-41009D036F07}" destId="{621218D4-5392-4C87-B8F7-991650B4E911}" srcOrd="1" destOrd="0" presId="urn:microsoft.com/office/officeart/2005/8/layout/orgChart1"/>
    <dgm:cxn modelId="{CB799A00-7999-4CA9-89C8-A4C3CF3D14EA}" type="presParOf" srcId="{0BC735FF-5602-4689-8F43-2801AC6D7869}" destId="{88A2DDF5-2046-49C3-B818-BDB9D4EE0EC9}" srcOrd="1" destOrd="0" presId="urn:microsoft.com/office/officeart/2005/8/layout/orgChart1"/>
    <dgm:cxn modelId="{0E959628-CC6F-4181-BFEC-1A8478ACB66D}" type="presParOf" srcId="{0BC735FF-5602-4689-8F43-2801AC6D7869}" destId="{021AF019-9905-4BED-856C-940AFEE4BBF9}" srcOrd="2" destOrd="0" presId="urn:microsoft.com/office/officeart/2005/8/layout/orgChart1"/>
    <dgm:cxn modelId="{EF28C047-190B-4E57-B09C-2F8FC31AC8F3}" type="presParOf" srcId="{4C70F3CC-96BE-4065-B370-6B2BDD48B226}" destId="{3EC8FE57-1F9E-4DF8-906C-42BE101865E1}" srcOrd="2" destOrd="0" presId="urn:microsoft.com/office/officeart/2005/8/layout/orgChart1"/>
    <dgm:cxn modelId="{C8EB0C23-A77F-415C-9E3D-6E9DAA02E9FE}" type="presParOf" srcId="{977C489D-9FA7-4DC9-9F40-8C8B5C7E4688}" destId="{580D421C-3DE8-42E3-A778-E9E081CB88BB}" srcOrd="2" destOrd="0" presId="urn:microsoft.com/office/officeart/2005/8/layout/orgChart1"/>
    <dgm:cxn modelId="{3B86BE8D-B8E0-4836-B17B-86C35588E44E}" type="presParOf" srcId="{3FB2B96D-CA80-45B2-AE84-872484EB440E}" destId="{D1268AD9-500D-40EE-82F2-578C180E6D4C}" srcOrd="4" destOrd="0" presId="urn:microsoft.com/office/officeart/2005/8/layout/orgChart1"/>
    <dgm:cxn modelId="{310179D8-573E-4754-A2B3-55860AE066AB}" type="presParOf" srcId="{3FB2B96D-CA80-45B2-AE84-872484EB440E}" destId="{343675DC-3227-455F-B1FD-46CB34F2818C}" srcOrd="5" destOrd="0" presId="urn:microsoft.com/office/officeart/2005/8/layout/orgChart1"/>
    <dgm:cxn modelId="{92C0CE16-0161-4E6D-A84F-7F864D1FDA0B}" type="presParOf" srcId="{343675DC-3227-455F-B1FD-46CB34F2818C}" destId="{E6BE7ECA-A20E-4DCC-B459-A3BBA56F8308}" srcOrd="0" destOrd="0" presId="urn:microsoft.com/office/officeart/2005/8/layout/orgChart1"/>
    <dgm:cxn modelId="{6402FA77-6491-4E64-BD3F-6A824916D0E2}" type="presParOf" srcId="{E6BE7ECA-A20E-4DCC-B459-A3BBA56F8308}" destId="{C52FC26A-7231-4F1E-B0EA-13FF447CFC70}" srcOrd="0" destOrd="0" presId="urn:microsoft.com/office/officeart/2005/8/layout/orgChart1"/>
    <dgm:cxn modelId="{52FBF088-023F-4AD6-BFD4-33141B73ECAE}" type="presParOf" srcId="{E6BE7ECA-A20E-4DCC-B459-A3BBA56F8308}" destId="{2AC4F723-3E1A-4AD4-9854-EBF79969A8CE}" srcOrd="1" destOrd="0" presId="urn:microsoft.com/office/officeart/2005/8/layout/orgChart1"/>
    <dgm:cxn modelId="{C80430A9-EC47-46CF-8AD4-3BF664A21F4D}" type="presParOf" srcId="{343675DC-3227-455F-B1FD-46CB34F2818C}" destId="{4BA6F544-E012-4519-85DA-6A4996FE8219}" srcOrd="1" destOrd="0" presId="urn:microsoft.com/office/officeart/2005/8/layout/orgChart1"/>
    <dgm:cxn modelId="{13609304-9E4C-4A05-ADAF-1764EA9B791D}" type="presParOf" srcId="{343675DC-3227-455F-B1FD-46CB34F2818C}" destId="{5F56AE82-135F-458E-83F3-F5E6CD1D9431}" srcOrd="2" destOrd="0" presId="urn:microsoft.com/office/officeart/2005/8/layout/orgChart1"/>
    <dgm:cxn modelId="{859E0303-3446-4C84-8462-7E91165A333B}" type="presParOf" srcId="{3FB2B96D-CA80-45B2-AE84-872484EB440E}" destId="{388987F9-E4ED-492D-B6D6-5D17C32D895C}" srcOrd="6" destOrd="0" presId="urn:microsoft.com/office/officeart/2005/8/layout/orgChart1"/>
    <dgm:cxn modelId="{20C953AD-2BB1-4E74-A43E-66E32E291B32}" type="presParOf" srcId="{3FB2B96D-CA80-45B2-AE84-872484EB440E}" destId="{54FBFC38-BD9C-40B6-9E72-8A6A2BF9E70B}" srcOrd="7" destOrd="0" presId="urn:microsoft.com/office/officeart/2005/8/layout/orgChart1"/>
    <dgm:cxn modelId="{8298FD95-46B5-445C-8B6F-0C4EFBDD68DA}" type="presParOf" srcId="{54FBFC38-BD9C-40B6-9E72-8A6A2BF9E70B}" destId="{13185DBD-23A6-448B-86FD-5F33A9405674}" srcOrd="0" destOrd="0" presId="urn:microsoft.com/office/officeart/2005/8/layout/orgChart1"/>
    <dgm:cxn modelId="{F7480877-4040-4630-A604-285E8D14DC56}" type="presParOf" srcId="{13185DBD-23A6-448B-86FD-5F33A9405674}" destId="{8B34F33F-3635-4BDF-8B18-9DCF0F7A9EE1}" srcOrd="0" destOrd="0" presId="urn:microsoft.com/office/officeart/2005/8/layout/orgChart1"/>
    <dgm:cxn modelId="{E6A26BDE-70D6-41E1-9F75-3E76084EF691}" type="presParOf" srcId="{13185DBD-23A6-448B-86FD-5F33A9405674}" destId="{50E98BBB-3B7A-4471-9D95-9A8EF8663689}" srcOrd="1" destOrd="0" presId="urn:microsoft.com/office/officeart/2005/8/layout/orgChart1"/>
    <dgm:cxn modelId="{67148E1D-0AC9-478B-8342-55B952B1DC99}" type="presParOf" srcId="{54FBFC38-BD9C-40B6-9E72-8A6A2BF9E70B}" destId="{CA4D4437-8FD0-4F91-A071-4FCF663EB155}" srcOrd="1" destOrd="0" presId="urn:microsoft.com/office/officeart/2005/8/layout/orgChart1"/>
    <dgm:cxn modelId="{BDB9401C-15E1-424E-A798-A7E1F9E6499B}" type="presParOf" srcId="{CA4D4437-8FD0-4F91-A071-4FCF663EB155}" destId="{853D4C99-9506-403D-B913-269E64913AD3}" srcOrd="0" destOrd="0" presId="urn:microsoft.com/office/officeart/2005/8/layout/orgChart1"/>
    <dgm:cxn modelId="{71C6549D-E677-427D-B11C-33F607CEEE51}" type="presParOf" srcId="{CA4D4437-8FD0-4F91-A071-4FCF663EB155}" destId="{AB8B1337-D647-4DAD-A688-E339122B4BD4}" srcOrd="1" destOrd="0" presId="urn:microsoft.com/office/officeart/2005/8/layout/orgChart1"/>
    <dgm:cxn modelId="{1CE7F5D4-0238-4DB3-844A-E417B3E9B09B}" type="presParOf" srcId="{AB8B1337-D647-4DAD-A688-E339122B4BD4}" destId="{489B6E3B-9AD8-494C-9064-EFCE19AC5A4E}" srcOrd="0" destOrd="0" presId="urn:microsoft.com/office/officeart/2005/8/layout/orgChart1"/>
    <dgm:cxn modelId="{1E92222D-EEE5-43D2-A778-84F54128AF99}" type="presParOf" srcId="{489B6E3B-9AD8-494C-9064-EFCE19AC5A4E}" destId="{DCF4BD3C-D6EE-4A1E-94CC-C34036BBF018}" srcOrd="0" destOrd="0" presId="urn:microsoft.com/office/officeart/2005/8/layout/orgChart1"/>
    <dgm:cxn modelId="{0E3CC1F3-CB0C-4A6F-8AFD-1C9C932F6A0E}" type="presParOf" srcId="{489B6E3B-9AD8-494C-9064-EFCE19AC5A4E}" destId="{68287E55-E792-4969-B7DE-E8403CC14589}" srcOrd="1" destOrd="0" presId="urn:microsoft.com/office/officeart/2005/8/layout/orgChart1"/>
    <dgm:cxn modelId="{09835CD8-AC1F-48A3-9E41-FA8F7D9291AA}" type="presParOf" srcId="{AB8B1337-D647-4DAD-A688-E339122B4BD4}" destId="{93A3D1A8-B306-4428-ABF6-B36006EFC781}" srcOrd="1" destOrd="0" presId="urn:microsoft.com/office/officeart/2005/8/layout/orgChart1"/>
    <dgm:cxn modelId="{85E79C87-8E35-43FD-A7D9-AFBC07327B06}" type="presParOf" srcId="{AB8B1337-D647-4DAD-A688-E339122B4BD4}" destId="{AF5B4FFA-31C4-45C2-8A9E-0DAA8D15E079}" srcOrd="2" destOrd="0" presId="urn:microsoft.com/office/officeart/2005/8/layout/orgChart1"/>
    <dgm:cxn modelId="{5AA97D9E-F3A6-4402-B03B-FA613717DCC3}" type="presParOf" srcId="{54FBFC38-BD9C-40B6-9E72-8A6A2BF9E70B}" destId="{FDDE4C7D-22FC-49AE-ADD1-46842428B488}" srcOrd="2" destOrd="0" presId="urn:microsoft.com/office/officeart/2005/8/layout/orgChart1"/>
    <dgm:cxn modelId="{DC58E2BC-D772-4ABF-8EC6-BB259E508956}" type="presParOf" srcId="{35190176-9E7C-4B98-A711-4274726347F5}" destId="{4E612F75-ABE6-493B-BEB8-3B0C1836AA2B}" srcOrd="2" destOrd="0" presId="urn:microsoft.com/office/officeart/2005/8/layout/orgChart1"/>
    <dgm:cxn modelId="{52437AFF-DA24-45DA-AB3D-4B8A5B78232A}" type="presParOf" srcId="{4E612F75-ABE6-493B-BEB8-3B0C1836AA2B}" destId="{956FF844-E6CB-4B53-9592-2CC09B62BF29}" srcOrd="0" destOrd="0" presId="urn:microsoft.com/office/officeart/2005/8/layout/orgChart1"/>
    <dgm:cxn modelId="{9B0BB8D2-9D52-4EAC-9564-F639747402C8}" type="presParOf" srcId="{4E612F75-ABE6-493B-BEB8-3B0C1836AA2B}" destId="{AF7CB793-7DA2-4A58-8A5E-EB1446554AD7}" srcOrd="1" destOrd="0" presId="urn:microsoft.com/office/officeart/2005/8/layout/orgChart1"/>
    <dgm:cxn modelId="{06695B9E-44D2-48AE-858B-6916E754872A}" type="presParOf" srcId="{AF7CB793-7DA2-4A58-8A5E-EB1446554AD7}" destId="{C1F08FCC-9E98-4DA3-8FB6-9ED141A8729B}" srcOrd="0" destOrd="0" presId="urn:microsoft.com/office/officeart/2005/8/layout/orgChart1"/>
    <dgm:cxn modelId="{9D38BE9E-7E52-4327-923A-ACBF28F8B578}" type="presParOf" srcId="{C1F08FCC-9E98-4DA3-8FB6-9ED141A8729B}" destId="{787DA83E-80E3-45E2-8A70-47DF5F100E33}" srcOrd="0" destOrd="0" presId="urn:microsoft.com/office/officeart/2005/8/layout/orgChart1"/>
    <dgm:cxn modelId="{AEEDE9C4-479C-4840-B7B3-4CBAC81C3196}" type="presParOf" srcId="{C1F08FCC-9E98-4DA3-8FB6-9ED141A8729B}" destId="{233B3B76-0218-4893-83DB-5325FF2C666B}" srcOrd="1" destOrd="0" presId="urn:microsoft.com/office/officeart/2005/8/layout/orgChart1"/>
    <dgm:cxn modelId="{F66BE664-EA9C-4218-8C37-ED423B4A584F}" type="presParOf" srcId="{AF7CB793-7DA2-4A58-8A5E-EB1446554AD7}" destId="{608332B9-E988-43D4-8542-BA7C601B479F}" srcOrd="1" destOrd="0" presId="urn:microsoft.com/office/officeart/2005/8/layout/orgChart1"/>
    <dgm:cxn modelId="{1AD5DC81-D3D1-4FC0-915D-451AA761F15F}" type="presParOf" srcId="{AF7CB793-7DA2-4A58-8A5E-EB1446554AD7}" destId="{CCE30808-E9FE-4383-A5FB-DB482540F2D9}" srcOrd="2" destOrd="0" presId="urn:microsoft.com/office/officeart/2005/8/layout/orgChart1"/>
    <dgm:cxn modelId="{3BCDB257-7B15-47BA-BFA5-AB24B822BBB1}" type="presParOf" srcId="{CCE30808-E9FE-4383-A5FB-DB482540F2D9}" destId="{0BB12B75-DF79-49E8-A919-89BF80C8D0C3}" srcOrd="0" destOrd="0" presId="urn:microsoft.com/office/officeart/2005/8/layout/orgChart1"/>
    <dgm:cxn modelId="{5B123BCC-FFC7-4BD2-91C9-01D09E394083}" type="presParOf" srcId="{CCE30808-E9FE-4383-A5FB-DB482540F2D9}" destId="{4FA2A218-0801-4DEE-BC06-E799287B260D}" srcOrd="1" destOrd="0" presId="urn:microsoft.com/office/officeart/2005/8/layout/orgChart1"/>
    <dgm:cxn modelId="{D22F6438-BCCE-4252-A246-13AFB26F5A60}" type="presParOf" srcId="{4FA2A218-0801-4DEE-BC06-E799287B260D}" destId="{FE506C47-E655-46F3-9A83-C2829E223279}" srcOrd="0" destOrd="0" presId="urn:microsoft.com/office/officeart/2005/8/layout/orgChart1"/>
    <dgm:cxn modelId="{4D734AC6-D6CF-4A4E-8DA8-71BD02E87149}" type="presParOf" srcId="{FE506C47-E655-46F3-9A83-C2829E223279}" destId="{5CFBBACB-0B07-4EA0-A971-A1B9081895EE}" srcOrd="0" destOrd="0" presId="urn:microsoft.com/office/officeart/2005/8/layout/orgChart1"/>
    <dgm:cxn modelId="{749FE5CA-36F2-45F0-A8C3-BC1AC68FC3E6}" type="presParOf" srcId="{FE506C47-E655-46F3-9A83-C2829E223279}" destId="{7B30009C-2980-4FC0-BE76-641EBBA8902F}" srcOrd="1" destOrd="0" presId="urn:microsoft.com/office/officeart/2005/8/layout/orgChart1"/>
    <dgm:cxn modelId="{65389E19-752B-4E58-BF9E-08B08CF5220E}" type="presParOf" srcId="{4FA2A218-0801-4DEE-BC06-E799287B260D}" destId="{AE2AF937-2AFA-4D4F-BE3D-2A85FAB9D7D3}" srcOrd="1" destOrd="0" presId="urn:microsoft.com/office/officeart/2005/8/layout/orgChart1"/>
    <dgm:cxn modelId="{B361C103-F992-4C96-8118-E565221C23DF}" type="presParOf" srcId="{4FA2A218-0801-4DEE-BC06-E799287B260D}" destId="{8C42F825-7637-4D4C-B1AC-B9F184E4B63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B12B75-DF79-49E8-A919-89BF80C8D0C3}">
      <dsp:nvSpPr>
        <dsp:cNvPr id="0" name=""/>
        <dsp:cNvSpPr/>
      </dsp:nvSpPr>
      <dsp:spPr>
        <a:xfrm>
          <a:off x="5149688" y="1004142"/>
          <a:ext cx="91440" cy="381595"/>
        </a:xfrm>
        <a:custGeom>
          <a:avLst/>
          <a:gdLst/>
          <a:ahLst/>
          <a:cxnLst/>
          <a:rect l="0" t="0" r="0" b="0"/>
          <a:pathLst>
            <a:path>
              <a:moveTo>
                <a:pt x="132823" y="0"/>
              </a:moveTo>
              <a:lnTo>
                <a:pt x="132823" y="381595"/>
              </a:lnTo>
              <a:lnTo>
                <a:pt x="45720" y="3815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6FF844-E6CB-4B53-9592-2CC09B62BF29}">
      <dsp:nvSpPr>
        <dsp:cNvPr id="0" name=""/>
        <dsp:cNvSpPr/>
      </dsp:nvSpPr>
      <dsp:spPr>
        <a:xfrm>
          <a:off x="5651569" y="415157"/>
          <a:ext cx="91440" cy="381595"/>
        </a:xfrm>
        <a:custGeom>
          <a:avLst/>
          <a:gdLst/>
          <a:ahLst/>
          <a:cxnLst/>
          <a:rect l="0" t="0" r="0" b="0"/>
          <a:pathLst>
            <a:path>
              <a:moveTo>
                <a:pt x="132823" y="0"/>
              </a:moveTo>
              <a:lnTo>
                <a:pt x="132823" y="381595"/>
              </a:lnTo>
              <a:lnTo>
                <a:pt x="45720" y="3815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3D4C99-9506-403D-B913-269E64913AD3}">
      <dsp:nvSpPr>
        <dsp:cNvPr id="0" name=""/>
        <dsp:cNvSpPr/>
      </dsp:nvSpPr>
      <dsp:spPr>
        <a:xfrm>
          <a:off x="10220441" y="2182111"/>
          <a:ext cx="124433" cy="381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95"/>
              </a:lnTo>
              <a:lnTo>
                <a:pt x="124433" y="3815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8987F9-E4ED-492D-B6D6-5D17C32D895C}">
      <dsp:nvSpPr>
        <dsp:cNvPr id="0" name=""/>
        <dsp:cNvSpPr/>
      </dsp:nvSpPr>
      <dsp:spPr>
        <a:xfrm>
          <a:off x="5784392" y="415157"/>
          <a:ext cx="4767871" cy="1352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5072"/>
              </a:lnTo>
              <a:lnTo>
                <a:pt x="4767871" y="1265072"/>
              </a:lnTo>
              <a:lnTo>
                <a:pt x="4767871" y="13521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268AD9-500D-40EE-82F2-578C180E6D4C}">
      <dsp:nvSpPr>
        <dsp:cNvPr id="0" name=""/>
        <dsp:cNvSpPr/>
      </dsp:nvSpPr>
      <dsp:spPr>
        <a:xfrm>
          <a:off x="5784392" y="415157"/>
          <a:ext cx="1211151" cy="1352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5072"/>
              </a:lnTo>
              <a:lnTo>
                <a:pt x="1211151" y="1265072"/>
              </a:lnTo>
              <a:lnTo>
                <a:pt x="1211151" y="13521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5217DD-8453-4FB8-B117-660F254791A7}">
      <dsp:nvSpPr>
        <dsp:cNvPr id="0" name=""/>
        <dsp:cNvSpPr/>
      </dsp:nvSpPr>
      <dsp:spPr>
        <a:xfrm>
          <a:off x="9755890" y="2771095"/>
          <a:ext cx="1003762" cy="174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103"/>
              </a:lnTo>
              <a:lnTo>
                <a:pt x="1003762" y="87103"/>
              </a:lnTo>
              <a:lnTo>
                <a:pt x="1003762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158E83-2E64-41BB-9487-13F63D3D0DD3}">
      <dsp:nvSpPr>
        <dsp:cNvPr id="0" name=""/>
        <dsp:cNvSpPr/>
      </dsp:nvSpPr>
      <dsp:spPr>
        <a:xfrm>
          <a:off x="9710170" y="2771095"/>
          <a:ext cx="91440" cy="1742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FF7FDF-33E2-4E8C-9C2D-1CF537E6CE80}">
      <dsp:nvSpPr>
        <dsp:cNvPr id="0" name=""/>
        <dsp:cNvSpPr/>
      </dsp:nvSpPr>
      <dsp:spPr>
        <a:xfrm>
          <a:off x="8420306" y="3360080"/>
          <a:ext cx="124433" cy="1559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9564"/>
              </a:lnTo>
              <a:lnTo>
                <a:pt x="124433" y="155956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73CCF7-5969-4DB0-9FDF-F1DBA45060FD}">
      <dsp:nvSpPr>
        <dsp:cNvPr id="0" name=""/>
        <dsp:cNvSpPr/>
      </dsp:nvSpPr>
      <dsp:spPr>
        <a:xfrm>
          <a:off x="8420306" y="3360080"/>
          <a:ext cx="124433" cy="970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580"/>
              </a:lnTo>
              <a:lnTo>
                <a:pt x="124433" y="970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A4262-5A11-441C-93C9-2D5FD9D10C92}">
      <dsp:nvSpPr>
        <dsp:cNvPr id="0" name=""/>
        <dsp:cNvSpPr/>
      </dsp:nvSpPr>
      <dsp:spPr>
        <a:xfrm>
          <a:off x="8420306" y="3360080"/>
          <a:ext cx="124433" cy="381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95"/>
              </a:lnTo>
              <a:lnTo>
                <a:pt x="124433" y="3815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608A8-0339-465E-9A7A-FDFEFA93EE05}">
      <dsp:nvSpPr>
        <dsp:cNvPr id="0" name=""/>
        <dsp:cNvSpPr/>
      </dsp:nvSpPr>
      <dsp:spPr>
        <a:xfrm>
          <a:off x="8752128" y="2771095"/>
          <a:ext cx="1003762" cy="174206"/>
        </a:xfrm>
        <a:custGeom>
          <a:avLst/>
          <a:gdLst/>
          <a:ahLst/>
          <a:cxnLst/>
          <a:rect l="0" t="0" r="0" b="0"/>
          <a:pathLst>
            <a:path>
              <a:moveTo>
                <a:pt x="1003762" y="0"/>
              </a:moveTo>
              <a:lnTo>
                <a:pt x="1003762" y="87103"/>
              </a:lnTo>
              <a:lnTo>
                <a:pt x="0" y="87103"/>
              </a:lnTo>
              <a:lnTo>
                <a:pt x="0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E10901-0906-496F-92FF-FA833BB6A777}">
      <dsp:nvSpPr>
        <dsp:cNvPr id="0" name=""/>
        <dsp:cNvSpPr/>
      </dsp:nvSpPr>
      <dsp:spPr>
        <a:xfrm>
          <a:off x="5991781" y="2182111"/>
          <a:ext cx="3764109" cy="174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103"/>
              </a:lnTo>
              <a:lnTo>
                <a:pt x="3764109" y="87103"/>
              </a:lnTo>
              <a:lnTo>
                <a:pt x="3764109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6E211F-3AED-4CEC-9C2E-0B2312D2E4C5}">
      <dsp:nvSpPr>
        <dsp:cNvPr id="0" name=""/>
        <dsp:cNvSpPr/>
      </dsp:nvSpPr>
      <dsp:spPr>
        <a:xfrm>
          <a:off x="5991781" y="2182111"/>
          <a:ext cx="649127" cy="174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103"/>
              </a:lnTo>
              <a:lnTo>
                <a:pt x="649127" y="87103"/>
              </a:lnTo>
              <a:lnTo>
                <a:pt x="649127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E4845F-38C0-4AB5-9F95-58B18A894EB3}">
      <dsp:nvSpPr>
        <dsp:cNvPr id="0" name=""/>
        <dsp:cNvSpPr/>
      </dsp:nvSpPr>
      <dsp:spPr>
        <a:xfrm>
          <a:off x="7416543" y="4538049"/>
          <a:ext cx="124433" cy="970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580"/>
              </a:lnTo>
              <a:lnTo>
                <a:pt x="124433" y="970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F6FC7E-3F42-487C-8527-5269C69FCBDC}">
      <dsp:nvSpPr>
        <dsp:cNvPr id="0" name=""/>
        <dsp:cNvSpPr/>
      </dsp:nvSpPr>
      <dsp:spPr>
        <a:xfrm>
          <a:off x="7416543" y="4538049"/>
          <a:ext cx="124433" cy="381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95"/>
              </a:lnTo>
              <a:lnTo>
                <a:pt x="124433" y="3815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B9A924-B673-467E-90B4-FB1793C9B5A1}">
      <dsp:nvSpPr>
        <dsp:cNvPr id="0" name=""/>
        <dsp:cNvSpPr/>
      </dsp:nvSpPr>
      <dsp:spPr>
        <a:xfrm>
          <a:off x="6744603" y="3949065"/>
          <a:ext cx="1003762" cy="174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103"/>
              </a:lnTo>
              <a:lnTo>
                <a:pt x="1003762" y="87103"/>
              </a:lnTo>
              <a:lnTo>
                <a:pt x="1003762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F9E2D5-9232-4215-B1C3-65DEBCD665D4}">
      <dsp:nvSpPr>
        <dsp:cNvPr id="0" name=""/>
        <dsp:cNvSpPr/>
      </dsp:nvSpPr>
      <dsp:spPr>
        <a:xfrm>
          <a:off x="6412781" y="4538049"/>
          <a:ext cx="124433" cy="970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580"/>
              </a:lnTo>
              <a:lnTo>
                <a:pt x="124433" y="970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C02955-6452-4D04-9B81-A68B2DEDF1F8}">
      <dsp:nvSpPr>
        <dsp:cNvPr id="0" name=""/>
        <dsp:cNvSpPr/>
      </dsp:nvSpPr>
      <dsp:spPr>
        <a:xfrm>
          <a:off x="6412781" y="4538049"/>
          <a:ext cx="124433" cy="381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95"/>
              </a:lnTo>
              <a:lnTo>
                <a:pt x="124433" y="3815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3FD26-557B-4E54-91BE-CADCA7C9A395}">
      <dsp:nvSpPr>
        <dsp:cNvPr id="0" name=""/>
        <dsp:cNvSpPr/>
      </dsp:nvSpPr>
      <dsp:spPr>
        <a:xfrm>
          <a:off x="6698883" y="3949065"/>
          <a:ext cx="91440" cy="1742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894D2E-400C-4CFD-BD64-E210C4B0E871}">
      <dsp:nvSpPr>
        <dsp:cNvPr id="0" name=""/>
        <dsp:cNvSpPr/>
      </dsp:nvSpPr>
      <dsp:spPr>
        <a:xfrm>
          <a:off x="5409018" y="4538049"/>
          <a:ext cx="124433" cy="1559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9564"/>
              </a:lnTo>
              <a:lnTo>
                <a:pt x="124433" y="155956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E1385-C5A9-47EF-854A-7CAA6D4D3AA3}">
      <dsp:nvSpPr>
        <dsp:cNvPr id="0" name=""/>
        <dsp:cNvSpPr/>
      </dsp:nvSpPr>
      <dsp:spPr>
        <a:xfrm>
          <a:off x="5409018" y="4538049"/>
          <a:ext cx="124433" cy="970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580"/>
              </a:lnTo>
              <a:lnTo>
                <a:pt x="124433" y="970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9EFBE-145A-4B39-801C-7EB8295C31E5}">
      <dsp:nvSpPr>
        <dsp:cNvPr id="0" name=""/>
        <dsp:cNvSpPr/>
      </dsp:nvSpPr>
      <dsp:spPr>
        <a:xfrm>
          <a:off x="5409018" y="4538049"/>
          <a:ext cx="124433" cy="381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95"/>
              </a:lnTo>
              <a:lnTo>
                <a:pt x="124433" y="3815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F69140-BF76-4E21-8969-35D9B9B413AD}">
      <dsp:nvSpPr>
        <dsp:cNvPr id="0" name=""/>
        <dsp:cNvSpPr/>
      </dsp:nvSpPr>
      <dsp:spPr>
        <a:xfrm>
          <a:off x="5740840" y="3949065"/>
          <a:ext cx="1003762" cy="174206"/>
        </a:xfrm>
        <a:custGeom>
          <a:avLst/>
          <a:gdLst/>
          <a:ahLst/>
          <a:cxnLst/>
          <a:rect l="0" t="0" r="0" b="0"/>
          <a:pathLst>
            <a:path>
              <a:moveTo>
                <a:pt x="1003762" y="0"/>
              </a:moveTo>
              <a:lnTo>
                <a:pt x="1003762" y="87103"/>
              </a:lnTo>
              <a:lnTo>
                <a:pt x="0" y="87103"/>
              </a:lnTo>
              <a:lnTo>
                <a:pt x="0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C9B502-2472-47CD-B98A-8770577DA8EC}">
      <dsp:nvSpPr>
        <dsp:cNvPr id="0" name=""/>
        <dsp:cNvSpPr/>
      </dsp:nvSpPr>
      <dsp:spPr>
        <a:xfrm>
          <a:off x="6698883" y="3360080"/>
          <a:ext cx="91440" cy="1742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90D6BD-B527-4118-A85A-2CDC93AB1472}">
      <dsp:nvSpPr>
        <dsp:cNvPr id="0" name=""/>
        <dsp:cNvSpPr/>
      </dsp:nvSpPr>
      <dsp:spPr>
        <a:xfrm>
          <a:off x="5637146" y="2771095"/>
          <a:ext cx="1107456" cy="174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103"/>
              </a:lnTo>
              <a:lnTo>
                <a:pt x="1107456" y="87103"/>
              </a:lnTo>
              <a:lnTo>
                <a:pt x="1107456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3EA0EE-F972-483F-8F97-67903F97D20F}">
      <dsp:nvSpPr>
        <dsp:cNvPr id="0" name=""/>
        <dsp:cNvSpPr/>
      </dsp:nvSpPr>
      <dsp:spPr>
        <a:xfrm>
          <a:off x="5201629" y="3360080"/>
          <a:ext cx="124433" cy="381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95"/>
              </a:lnTo>
              <a:lnTo>
                <a:pt x="124433" y="3815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9449A1-FA5C-4E23-85C2-60341112D5AD}">
      <dsp:nvSpPr>
        <dsp:cNvPr id="0" name=""/>
        <dsp:cNvSpPr/>
      </dsp:nvSpPr>
      <dsp:spPr>
        <a:xfrm>
          <a:off x="5533452" y="2771095"/>
          <a:ext cx="103694" cy="174206"/>
        </a:xfrm>
        <a:custGeom>
          <a:avLst/>
          <a:gdLst/>
          <a:ahLst/>
          <a:cxnLst/>
          <a:rect l="0" t="0" r="0" b="0"/>
          <a:pathLst>
            <a:path>
              <a:moveTo>
                <a:pt x="103694" y="0"/>
              </a:moveTo>
              <a:lnTo>
                <a:pt x="103694" y="87103"/>
              </a:lnTo>
              <a:lnTo>
                <a:pt x="0" y="87103"/>
              </a:lnTo>
              <a:lnTo>
                <a:pt x="0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ADA03-8988-4ED1-B22F-2D5C03FE4384}">
      <dsp:nvSpPr>
        <dsp:cNvPr id="0" name=""/>
        <dsp:cNvSpPr/>
      </dsp:nvSpPr>
      <dsp:spPr>
        <a:xfrm>
          <a:off x="4197867" y="3360080"/>
          <a:ext cx="124433" cy="381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95"/>
              </a:lnTo>
              <a:lnTo>
                <a:pt x="124433" y="3815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253E05-17A4-48E3-AA64-1B0ED7002CD1}">
      <dsp:nvSpPr>
        <dsp:cNvPr id="0" name=""/>
        <dsp:cNvSpPr/>
      </dsp:nvSpPr>
      <dsp:spPr>
        <a:xfrm>
          <a:off x="4529689" y="2771095"/>
          <a:ext cx="1107456" cy="174206"/>
        </a:xfrm>
        <a:custGeom>
          <a:avLst/>
          <a:gdLst/>
          <a:ahLst/>
          <a:cxnLst/>
          <a:rect l="0" t="0" r="0" b="0"/>
          <a:pathLst>
            <a:path>
              <a:moveTo>
                <a:pt x="1107456" y="0"/>
              </a:moveTo>
              <a:lnTo>
                <a:pt x="1107456" y="87103"/>
              </a:lnTo>
              <a:lnTo>
                <a:pt x="0" y="87103"/>
              </a:lnTo>
              <a:lnTo>
                <a:pt x="0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3C659A-8E90-4586-96E4-00457CCC141F}">
      <dsp:nvSpPr>
        <dsp:cNvPr id="0" name=""/>
        <dsp:cNvSpPr/>
      </dsp:nvSpPr>
      <dsp:spPr>
        <a:xfrm>
          <a:off x="5637146" y="2182111"/>
          <a:ext cx="354635" cy="174206"/>
        </a:xfrm>
        <a:custGeom>
          <a:avLst/>
          <a:gdLst/>
          <a:ahLst/>
          <a:cxnLst/>
          <a:rect l="0" t="0" r="0" b="0"/>
          <a:pathLst>
            <a:path>
              <a:moveTo>
                <a:pt x="354635" y="0"/>
              </a:moveTo>
              <a:lnTo>
                <a:pt x="354635" y="87103"/>
              </a:lnTo>
              <a:lnTo>
                <a:pt x="0" y="87103"/>
              </a:lnTo>
              <a:lnTo>
                <a:pt x="0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90675B-3841-4BA1-B2D7-AEAF14438BDB}">
      <dsp:nvSpPr>
        <dsp:cNvPr id="0" name=""/>
        <dsp:cNvSpPr/>
      </dsp:nvSpPr>
      <dsp:spPr>
        <a:xfrm>
          <a:off x="2227672" y="3360080"/>
          <a:ext cx="1505643" cy="174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103"/>
              </a:lnTo>
              <a:lnTo>
                <a:pt x="1505643" y="87103"/>
              </a:lnTo>
              <a:lnTo>
                <a:pt x="1505643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66359D-1FA5-4BC7-97BA-CC0A66F455F0}">
      <dsp:nvSpPr>
        <dsp:cNvPr id="0" name=""/>
        <dsp:cNvSpPr/>
      </dsp:nvSpPr>
      <dsp:spPr>
        <a:xfrm>
          <a:off x="2227672" y="3360080"/>
          <a:ext cx="501881" cy="1742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103"/>
              </a:lnTo>
              <a:lnTo>
                <a:pt x="501881" y="87103"/>
              </a:lnTo>
              <a:lnTo>
                <a:pt x="501881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6D398-E172-4650-9BEC-3558E142DDA0}">
      <dsp:nvSpPr>
        <dsp:cNvPr id="0" name=""/>
        <dsp:cNvSpPr/>
      </dsp:nvSpPr>
      <dsp:spPr>
        <a:xfrm>
          <a:off x="1393968" y="3949065"/>
          <a:ext cx="124433" cy="381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95"/>
              </a:lnTo>
              <a:lnTo>
                <a:pt x="124433" y="3815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8DE727-162D-4262-A0ED-5E57CBD1012B}">
      <dsp:nvSpPr>
        <dsp:cNvPr id="0" name=""/>
        <dsp:cNvSpPr/>
      </dsp:nvSpPr>
      <dsp:spPr>
        <a:xfrm>
          <a:off x="1725791" y="3360080"/>
          <a:ext cx="501881" cy="174206"/>
        </a:xfrm>
        <a:custGeom>
          <a:avLst/>
          <a:gdLst/>
          <a:ahLst/>
          <a:cxnLst/>
          <a:rect l="0" t="0" r="0" b="0"/>
          <a:pathLst>
            <a:path>
              <a:moveTo>
                <a:pt x="501881" y="0"/>
              </a:moveTo>
              <a:lnTo>
                <a:pt x="501881" y="87103"/>
              </a:lnTo>
              <a:lnTo>
                <a:pt x="0" y="87103"/>
              </a:lnTo>
              <a:lnTo>
                <a:pt x="0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6F969-1737-48EB-92E0-5C5824C16176}">
      <dsp:nvSpPr>
        <dsp:cNvPr id="0" name=""/>
        <dsp:cNvSpPr/>
      </dsp:nvSpPr>
      <dsp:spPr>
        <a:xfrm>
          <a:off x="722028" y="3360080"/>
          <a:ext cx="1505643" cy="174206"/>
        </a:xfrm>
        <a:custGeom>
          <a:avLst/>
          <a:gdLst/>
          <a:ahLst/>
          <a:cxnLst/>
          <a:rect l="0" t="0" r="0" b="0"/>
          <a:pathLst>
            <a:path>
              <a:moveTo>
                <a:pt x="1505643" y="0"/>
              </a:moveTo>
              <a:lnTo>
                <a:pt x="1505643" y="87103"/>
              </a:lnTo>
              <a:lnTo>
                <a:pt x="0" y="87103"/>
              </a:lnTo>
              <a:lnTo>
                <a:pt x="0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FBD5EF-EF44-4DCC-8E00-C6596A8F18E1}">
      <dsp:nvSpPr>
        <dsp:cNvPr id="0" name=""/>
        <dsp:cNvSpPr/>
      </dsp:nvSpPr>
      <dsp:spPr>
        <a:xfrm>
          <a:off x="2181952" y="2771095"/>
          <a:ext cx="91440" cy="1742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4C66AC-954E-41F6-AB71-FE650A517C8C}">
      <dsp:nvSpPr>
        <dsp:cNvPr id="0" name=""/>
        <dsp:cNvSpPr/>
      </dsp:nvSpPr>
      <dsp:spPr>
        <a:xfrm>
          <a:off x="2227672" y="2182111"/>
          <a:ext cx="3764109" cy="174206"/>
        </a:xfrm>
        <a:custGeom>
          <a:avLst/>
          <a:gdLst/>
          <a:ahLst/>
          <a:cxnLst/>
          <a:rect l="0" t="0" r="0" b="0"/>
          <a:pathLst>
            <a:path>
              <a:moveTo>
                <a:pt x="3764109" y="0"/>
              </a:moveTo>
              <a:lnTo>
                <a:pt x="3764109" y="87103"/>
              </a:lnTo>
              <a:lnTo>
                <a:pt x="0" y="87103"/>
              </a:lnTo>
              <a:lnTo>
                <a:pt x="0" y="1742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636ABA-E4D0-4D51-96C9-3A19EC4C2E63}">
      <dsp:nvSpPr>
        <dsp:cNvPr id="0" name=""/>
        <dsp:cNvSpPr/>
      </dsp:nvSpPr>
      <dsp:spPr>
        <a:xfrm>
          <a:off x="5784392" y="415157"/>
          <a:ext cx="207388" cy="1352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5072"/>
              </a:lnTo>
              <a:lnTo>
                <a:pt x="207388" y="1265072"/>
              </a:lnTo>
              <a:lnTo>
                <a:pt x="207388" y="13521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3D99AD-550F-472F-A445-93CE907BEFF0}">
      <dsp:nvSpPr>
        <dsp:cNvPr id="0" name=""/>
        <dsp:cNvSpPr/>
      </dsp:nvSpPr>
      <dsp:spPr>
        <a:xfrm>
          <a:off x="684698" y="2182111"/>
          <a:ext cx="124433" cy="381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95"/>
              </a:lnTo>
              <a:lnTo>
                <a:pt x="124433" y="3815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24C7E1-4621-4A45-BEEE-6015E25FBC65}">
      <dsp:nvSpPr>
        <dsp:cNvPr id="0" name=""/>
        <dsp:cNvSpPr/>
      </dsp:nvSpPr>
      <dsp:spPr>
        <a:xfrm>
          <a:off x="1016521" y="415157"/>
          <a:ext cx="4767871" cy="1352175"/>
        </a:xfrm>
        <a:custGeom>
          <a:avLst/>
          <a:gdLst/>
          <a:ahLst/>
          <a:cxnLst/>
          <a:rect l="0" t="0" r="0" b="0"/>
          <a:pathLst>
            <a:path>
              <a:moveTo>
                <a:pt x="4767871" y="0"/>
              </a:moveTo>
              <a:lnTo>
                <a:pt x="4767871" y="1265072"/>
              </a:lnTo>
              <a:lnTo>
                <a:pt x="0" y="1265072"/>
              </a:lnTo>
              <a:lnTo>
                <a:pt x="0" y="13521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AB7F4D-56E3-4085-B3A6-270FBDC82DFF}">
      <dsp:nvSpPr>
        <dsp:cNvPr id="0" name=""/>
        <dsp:cNvSpPr/>
      </dsp:nvSpPr>
      <dsp:spPr>
        <a:xfrm>
          <a:off x="5369614" y="379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Chief of Police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Colonel</a:t>
          </a:r>
          <a:endParaRPr lang="en-US" sz="600" kern="1200" dirty="0"/>
        </a:p>
      </dsp:txBody>
      <dsp:txXfrm>
        <a:off x="5369614" y="379"/>
        <a:ext cx="829555" cy="414777"/>
      </dsp:txXfrm>
    </dsp:sp>
    <dsp:sp modelId="{D3A7E824-D665-49C9-8F77-2579C27A8E4B}">
      <dsp:nvSpPr>
        <dsp:cNvPr id="0" name=""/>
        <dsp:cNvSpPr/>
      </dsp:nvSpPr>
      <dsp:spPr>
        <a:xfrm>
          <a:off x="601743" y="1767333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Human Resources </a:t>
          </a:r>
          <a:r>
            <a:rPr lang="en-US" sz="600" kern="1200" dirty="0" smtClean="0"/>
            <a:t>Director</a:t>
          </a:r>
          <a:endParaRPr lang="en-US" sz="600" kern="1200" dirty="0"/>
        </a:p>
      </dsp:txBody>
      <dsp:txXfrm>
        <a:off x="601743" y="1767333"/>
        <a:ext cx="829555" cy="414777"/>
      </dsp:txXfrm>
    </dsp:sp>
    <dsp:sp modelId="{3AE78FC5-84F3-48B8-AE07-7FBDA2F5B94E}">
      <dsp:nvSpPr>
        <dsp:cNvPr id="0" name=""/>
        <dsp:cNvSpPr/>
      </dsp:nvSpPr>
      <dsp:spPr>
        <a:xfrm>
          <a:off x="809132" y="235631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Human Resources Assistant</a:t>
          </a:r>
          <a:endParaRPr lang="en-US" sz="600" kern="1200" dirty="0"/>
        </a:p>
      </dsp:txBody>
      <dsp:txXfrm>
        <a:off x="809132" y="2356317"/>
        <a:ext cx="829555" cy="414777"/>
      </dsp:txXfrm>
    </dsp:sp>
    <dsp:sp modelId="{57D7C7E1-0066-433B-AF65-A6436FA0BD7F}">
      <dsp:nvSpPr>
        <dsp:cNvPr id="0" name=""/>
        <dsp:cNvSpPr/>
      </dsp:nvSpPr>
      <dsp:spPr>
        <a:xfrm>
          <a:off x="5577003" y="1767333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Assistant Chief Of Police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Major</a:t>
          </a:r>
          <a:endParaRPr lang="en-US" sz="600" kern="1200" dirty="0"/>
        </a:p>
      </dsp:txBody>
      <dsp:txXfrm>
        <a:off x="5577003" y="1767333"/>
        <a:ext cx="829555" cy="414777"/>
      </dsp:txXfrm>
    </dsp:sp>
    <dsp:sp modelId="{581BFD2C-3F8A-45ED-9DA9-2706BA292FEF}">
      <dsp:nvSpPr>
        <dsp:cNvPr id="0" name=""/>
        <dsp:cNvSpPr/>
      </dsp:nvSpPr>
      <dsp:spPr>
        <a:xfrm>
          <a:off x="1812894" y="235631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Deputy Chief of Technology Services &amp; Emergency Preparedness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Captain</a:t>
          </a:r>
          <a:endParaRPr lang="en-US" sz="600" kern="1200" dirty="0"/>
        </a:p>
      </dsp:txBody>
      <dsp:txXfrm>
        <a:off x="1812894" y="2356317"/>
        <a:ext cx="829555" cy="414777"/>
      </dsp:txXfrm>
    </dsp:sp>
    <dsp:sp modelId="{59BE6610-5E9E-4D62-BE31-D62DD0613559}">
      <dsp:nvSpPr>
        <dsp:cNvPr id="0" name=""/>
        <dsp:cNvSpPr/>
      </dsp:nvSpPr>
      <dsp:spPr>
        <a:xfrm>
          <a:off x="1812894" y="2945302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Emergency Preparedness Commander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Lieutenant</a:t>
          </a:r>
          <a:endParaRPr lang="en-US" sz="600" kern="1200" dirty="0"/>
        </a:p>
      </dsp:txBody>
      <dsp:txXfrm>
        <a:off x="1812894" y="2945302"/>
        <a:ext cx="829555" cy="414777"/>
      </dsp:txXfrm>
    </dsp:sp>
    <dsp:sp modelId="{D1AB22CD-F697-4431-B3DE-7F870C4FB74C}">
      <dsp:nvSpPr>
        <dsp:cNvPr id="0" name=""/>
        <dsp:cNvSpPr/>
      </dsp:nvSpPr>
      <dsp:spPr>
        <a:xfrm>
          <a:off x="307250" y="353428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Crime Prevention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Sergeant</a:t>
          </a:r>
          <a:endParaRPr lang="en-US" sz="600" kern="1200" dirty="0"/>
        </a:p>
      </dsp:txBody>
      <dsp:txXfrm>
        <a:off x="307250" y="3534287"/>
        <a:ext cx="829555" cy="414777"/>
      </dsp:txXfrm>
    </dsp:sp>
    <dsp:sp modelId="{541A260C-CDA2-4209-BE0B-E4D1AB5D53DE}">
      <dsp:nvSpPr>
        <dsp:cNvPr id="0" name=""/>
        <dsp:cNvSpPr/>
      </dsp:nvSpPr>
      <dsp:spPr>
        <a:xfrm>
          <a:off x="1311013" y="353428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Communications Supervisor</a:t>
          </a:r>
          <a:endParaRPr lang="en-US" sz="600" kern="1200" dirty="0"/>
        </a:p>
      </dsp:txBody>
      <dsp:txXfrm>
        <a:off x="1311013" y="3534287"/>
        <a:ext cx="829555" cy="414777"/>
      </dsp:txXfrm>
    </dsp:sp>
    <dsp:sp modelId="{EEE1A8B3-0632-4E74-AD99-818C507B5B7F}">
      <dsp:nvSpPr>
        <dsp:cNvPr id="0" name=""/>
        <dsp:cNvSpPr/>
      </dsp:nvSpPr>
      <dsp:spPr>
        <a:xfrm>
          <a:off x="1518402" y="4123271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Communications Officers</a:t>
          </a:r>
          <a:endParaRPr lang="en-US" sz="600" kern="1200" dirty="0"/>
        </a:p>
      </dsp:txBody>
      <dsp:txXfrm>
        <a:off x="1518402" y="4123271"/>
        <a:ext cx="829555" cy="414777"/>
      </dsp:txXfrm>
    </dsp:sp>
    <dsp:sp modelId="{0B011E88-B378-4E18-9EF4-0CF0A58E1FED}">
      <dsp:nvSpPr>
        <dsp:cNvPr id="0" name=""/>
        <dsp:cNvSpPr/>
      </dsp:nvSpPr>
      <dsp:spPr>
        <a:xfrm>
          <a:off x="2314775" y="353428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Information Technology Coordinator</a:t>
          </a:r>
          <a:endParaRPr lang="en-US" sz="600" kern="1200" dirty="0"/>
        </a:p>
      </dsp:txBody>
      <dsp:txXfrm>
        <a:off x="2314775" y="3534287"/>
        <a:ext cx="829555" cy="414777"/>
      </dsp:txXfrm>
    </dsp:sp>
    <dsp:sp modelId="{35882EBF-58A4-4544-9822-BC52DAADB1A3}">
      <dsp:nvSpPr>
        <dsp:cNvPr id="0" name=""/>
        <dsp:cNvSpPr/>
      </dsp:nvSpPr>
      <dsp:spPr>
        <a:xfrm>
          <a:off x="3318538" y="353428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Security Clearance </a:t>
          </a:r>
          <a:r>
            <a:rPr lang="en-US" sz="600" kern="1200" dirty="0" smtClean="0"/>
            <a:t>Coordinators</a:t>
          </a:r>
          <a:endParaRPr lang="en-US" sz="600" kern="1200" dirty="0"/>
        </a:p>
      </dsp:txBody>
      <dsp:txXfrm>
        <a:off x="3318538" y="3534287"/>
        <a:ext cx="829555" cy="414777"/>
      </dsp:txXfrm>
    </dsp:sp>
    <dsp:sp modelId="{6BB6D1CF-50E9-4C94-AF41-D3A754449EB4}">
      <dsp:nvSpPr>
        <dsp:cNvPr id="0" name=""/>
        <dsp:cNvSpPr/>
      </dsp:nvSpPr>
      <dsp:spPr>
        <a:xfrm>
          <a:off x="5222368" y="235631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Deputy Chief of Operations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Captain</a:t>
          </a:r>
          <a:endParaRPr lang="en-US" sz="600" kern="1200" dirty="0"/>
        </a:p>
      </dsp:txBody>
      <dsp:txXfrm>
        <a:off x="5222368" y="2356317"/>
        <a:ext cx="829555" cy="414777"/>
      </dsp:txXfrm>
    </dsp:sp>
    <dsp:sp modelId="{2965666F-7026-4DA8-8F61-75E19A537A64}">
      <dsp:nvSpPr>
        <dsp:cNvPr id="0" name=""/>
        <dsp:cNvSpPr/>
      </dsp:nvSpPr>
      <dsp:spPr>
        <a:xfrm>
          <a:off x="4114911" y="2945302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Investigations 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smtClean="0"/>
            <a:t>Supervisory </a:t>
          </a:r>
          <a:r>
            <a:rPr lang="en-US" sz="600" kern="1200" dirty="0" smtClean="0"/>
            <a:t>Special Agent</a:t>
          </a:r>
          <a:endParaRPr lang="en-US" sz="600" kern="1200" dirty="0"/>
        </a:p>
      </dsp:txBody>
      <dsp:txXfrm>
        <a:off x="4114911" y="2945302"/>
        <a:ext cx="829555" cy="414777"/>
      </dsp:txXfrm>
    </dsp:sp>
    <dsp:sp modelId="{F49905B2-9C28-4AF5-AE7A-5D8C6240EB55}">
      <dsp:nvSpPr>
        <dsp:cNvPr id="0" name=""/>
        <dsp:cNvSpPr/>
      </dsp:nvSpPr>
      <dsp:spPr>
        <a:xfrm>
          <a:off x="4322300" y="353428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Special Agents</a:t>
          </a:r>
          <a:endParaRPr lang="en-US" sz="600" kern="1200" dirty="0"/>
        </a:p>
      </dsp:txBody>
      <dsp:txXfrm>
        <a:off x="4322300" y="3534287"/>
        <a:ext cx="829555" cy="414777"/>
      </dsp:txXfrm>
    </dsp:sp>
    <dsp:sp modelId="{FC4D32BF-B16D-4068-9C56-29B9D455C938}">
      <dsp:nvSpPr>
        <dsp:cNvPr id="0" name=""/>
        <dsp:cNvSpPr/>
      </dsp:nvSpPr>
      <dsp:spPr>
        <a:xfrm>
          <a:off x="5118674" y="2945302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Special Operations Commander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Lieutenant</a:t>
          </a:r>
          <a:endParaRPr lang="en-US" sz="600" kern="1200" dirty="0"/>
        </a:p>
      </dsp:txBody>
      <dsp:txXfrm>
        <a:off x="5118674" y="2945302"/>
        <a:ext cx="829555" cy="414777"/>
      </dsp:txXfrm>
    </dsp:sp>
    <dsp:sp modelId="{763C0CD2-274D-4CC7-A0F7-474ADA43860F}">
      <dsp:nvSpPr>
        <dsp:cNvPr id="0" name=""/>
        <dsp:cNvSpPr/>
      </dsp:nvSpPr>
      <dsp:spPr>
        <a:xfrm>
          <a:off x="5326063" y="353428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K-9 Officers</a:t>
          </a:r>
          <a:endParaRPr lang="en-US" sz="600" kern="1200" dirty="0"/>
        </a:p>
      </dsp:txBody>
      <dsp:txXfrm>
        <a:off x="5326063" y="3534287"/>
        <a:ext cx="829555" cy="414777"/>
      </dsp:txXfrm>
    </dsp:sp>
    <dsp:sp modelId="{FCB062FD-21B3-424B-95F4-D57CEF50D8C1}">
      <dsp:nvSpPr>
        <dsp:cNvPr id="0" name=""/>
        <dsp:cNvSpPr/>
      </dsp:nvSpPr>
      <dsp:spPr>
        <a:xfrm>
          <a:off x="6329825" y="2945302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Uniformed Operations Commander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Lieutenant</a:t>
          </a:r>
          <a:endParaRPr lang="en-US" sz="600" kern="1200" dirty="0"/>
        </a:p>
      </dsp:txBody>
      <dsp:txXfrm>
        <a:off x="6329825" y="2945302"/>
        <a:ext cx="829555" cy="414777"/>
      </dsp:txXfrm>
    </dsp:sp>
    <dsp:sp modelId="{860AD698-4760-48FF-B82A-0CAAA0872242}">
      <dsp:nvSpPr>
        <dsp:cNvPr id="0" name=""/>
        <dsp:cNvSpPr/>
      </dsp:nvSpPr>
      <dsp:spPr>
        <a:xfrm>
          <a:off x="6329825" y="353428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Deputy Uniformed Operations Commander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1</a:t>
          </a:r>
          <a:r>
            <a:rPr lang="en-US" sz="600" kern="1200" baseline="30000" dirty="0" smtClean="0"/>
            <a:t>st</a:t>
          </a:r>
          <a:r>
            <a:rPr lang="en-US" sz="600" kern="1200" dirty="0" smtClean="0"/>
            <a:t> Sergeant</a:t>
          </a:r>
          <a:endParaRPr lang="en-US" sz="600" kern="1200" dirty="0"/>
        </a:p>
      </dsp:txBody>
      <dsp:txXfrm>
        <a:off x="6329825" y="3534287"/>
        <a:ext cx="829555" cy="414777"/>
      </dsp:txXfrm>
    </dsp:sp>
    <dsp:sp modelId="{8208817C-3F04-4D91-951B-BB80D9B96001}">
      <dsp:nvSpPr>
        <dsp:cNvPr id="0" name=""/>
        <dsp:cNvSpPr/>
      </dsp:nvSpPr>
      <dsp:spPr>
        <a:xfrm>
          <a:off x="5326063" y="4123271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Day Shift </a:t>
          </a:r>
          <a:r>
            <a:rPr lang="en-US" sz="600" kern="1200" dirty="0" smtClean="0"/>
            <a:t>Supervisor</a:t>
          </a:r>
          <a:endParaRPr lang="en-US" sz="600" kern="1200" dirty="0" smtClean="0"/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Sergeants</a:t>
          </a:r>
          <a:endParaRPr lang="en-US" sz="600" kern="1200" dirty="0"/>
        </a:p>
      </dsp:txBody>
      <dsp:txXfrm>
        <a:off x="5326063" y="4123271"/>
        <a:ext cx="829555" cy="414777"/>
      </dsp:txXfrm>
    </dsp:sp>
    <dsp:sp modelId="{7BD8D78A-6FE3-4358-8D54-B76A0D6D76CF}">
      <dsp:nvSpPr>
        <dsp:cNvPr id="0" name=""/>
        <dsp:cNvSpPr/>
      </dsp:nvSpPr>
      <dsp:spPr>
        <a:xfrm>
          <a:off x="5533452" y="4712256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Police Officers</a:t>
          </a:r>
          <a:endParaRPr lang="en-US" sz="600" kern="1200" dirty="0"/>
        </a:p>
      </dsp:txBody>
      <dsp:txXfrm>
        <a:off x="5533452" y="4712256"/>
        <a:ext cx="829555" cy="414777"/>
      </dsp:txXfrm>
    </dsp:sp>
    <dsp:sp modelId="{FD0466F2-73AB-48A8-891F-0A368002B613}">
      <dsp:nvSpPr>
        <dsp:cNvPr id="0" name=""/>
        <dsp:cNvSpPr/>
      </dsp:nvSpPr>
      <dsp:spPr>
        <a:xfrm>
          <a:off x="5533452" y="5301240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Support Officer</a:t>
          </a:r>
          <a:endParaRPr lang="en-US" sz="600" kern="1200" dirty="0"/>
        </a:p>
      </dsp:txBody>
      <dsp:txXfrm>
        <a:off x="5533452" y="5301240"/>
        <a:ext cx="829555" cy="414777"/>
      </dsp:txXfrm>
    </dsp:sp>
    <dsp:sp modelId="{279D81DF-39C1-4EC7-92BB-D60FEAAEEFB3}">
      <dsp:nvSpPr>
        <dsp:cNvPr id="0" name=""/>
        <dsp:cNvSpPr/>
      </dsp:nvSpPr>
      <dsp:spPr>
        <a:xfrm>
          <a:off x="5533452" y="5890225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Security Screeners</a:t>
          </a:r>
          <a:endParaRPr lang="en-US" sz="600" kern="1200" dirty="0"/>
        </a:p>
      </dsp:txBody>
      <dsp:txXfrm>
        <a:off x="5533452" y="5890225"/>
        <a:ext cx="829555" cy="414777"/>
      </dsp:txXfrm>
    </dsp:sp>
    <dsp:sp modelId="{A31059CE-E867-42A7-AEDA-FBAA541B6075}">
      <dsp:nvSpPr>
        <dsp:cNvPr id="0" name=""/>
        <dsp:cNvSpPr/>
      </dsp:nvSpPr>
      <dsp:spPr>
        <a:xfrm>
          <a:off x="6329825" y="4123271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Evening Shift </a:t>
          </a:r>
          <a:r>
            <a:rPr lang="en-US" sz="600" kern="1200" dirty="0" smtClean="0"/>
            <a:t>Supervisor</a:t>
          </a:r>
          <a:endParaRPr lang="en-US" sz="600" kern="1200" dirty="0" smtClean="0"/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Sergeants</a:t>
          </a:r>
          <a:endParaRPr lang="en-US" sz="600" kern="1200" dirty="0"/>
        </a:p>
      </dsp:txBody>
      <dsp:txXfrm>
        <a:off x="6329825" y="4123271"/>
        <a:ext cx="829555" cy="414777"/>
      </dsp:txXfrm>
    </dsp:sp>
    <dsp:sp modelId="{77862F5E-0B93-45EE-A209-9204C6F23529}">
      <dsp:nvSpPr>
        <dsp:cNvPr id="0" name=""/>
        <dsp:cNvSpPr/>
      </dsp:nvSpPr>
      <dsp:spPr>
        <a:xfrm>
          <a:off x="6537214" y="4712256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Police Officers</a:t>
          </a:r>
          <a:endParaRPr lang="en-US" sz="600" kern="1200" dirty="0"/>
        </a:p>
      </dsp:txBody>
      <dsp:txXfrm>
        <a:off x="6537214" y="4712256"/>
        <a:ext cx="829555" cy="414777"/>
      </dsp:txXfrm>
    </dsp:sp>
    <dsp:sp modelId="{B492D6BB-33BE-4801-8FD9-B0C0C6E8E488}">
      <dsp:nvSpPr>
        <dsp:cNvPr id="0" name=""/>
        <dsp:cNvSpPr/>
      </dsp:nvSpPr>
      <dsp:spPr>
        <a:xfrm>
          <a:off x="6537214" y="5301240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Security Screeners</a:t>
          </a:r>
          <a:endParaRPr lang="en-US" sz="600" kern="1200" dirty="0"/>
        </a:p>
      </dsp:txBody>
      <dsp:txXfrm>
        <a:off x="6537214" y="5301240"/>
        <a:ext cx="829555" cy="414777"/>
      </dsp:txXfrm>
    </dsp:sp>
    <dsp:sp modelId="{526A67A2-F9AA-4D42-827E-05A7BE2AE70E}">
      <dsp:nvSpPr>
        <dsp:cNvPr id="0" name=""/>
        <dsp:cNvSpPr/>
      </dsp:nvSpPr>
      <dsp:spPr>
        <a:xfrm>
          <a:off x="7333588" y="4123271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Midnight Shift Supervisor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Sergeants</a:t>
          </a:r>
          <a:endParaRPr lang="en-US" sz="600" kern="1200" dirty="0"/>
        </a:p>
      </dsp:txBody>
      <dsp:txXfrm>
        <a:off x="7333588" y="4123271"/>
        <a:ext cx="829555" cy="414777"/>
      </dsp:txXfrm>
    </dsp:sp>
    <dsp:sp modelId="{67036B78-B80A-4593-B7CC-A37E03BA0E0A}">
      <dsp:nvSpPr>
        <dsp:cNvPr id="0" name=""/>
        <dsp:cNvSpPr/>
      </dsp:nvSpPr>
      <dsp:spPr>
        <a:xfrm>
          <a:off x="7540976" y="4712256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Police Officers</a:t>
          </a:r>
          <a:endParaRPr lang="en-US" sz="600" kern="1200" dirty="0"/>
        </a:p>
      </dsp:txBody>
      <dsp:txXfrm>
        <a:off x="7540976" y="4712256"/>
        <a:ext cx="829555" cy="414777"/>
      </dsp:txXfrm>
    </dsp:sp>
    <dsp:sp modelId="{82F6DBD6-7D40-4CF9-9553-4A711A07304A}">
      <dsp:nvSpPr>
        <dsp:cNvPr id="0" name=""/>
        <dsp:cNvSpPr/>
      </dsp:nvSpPr>
      <dsp:spPr>
        <a:xfrm>
          <a:off x="7540976" y="5301240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Security Screeners</a:t>
          </a:r>
          <a:endParaRPr lang="en-US" sz="600" kern="1200" dirty="0"/>
        </a:p>
      </dsp:txBody>
      <dsp:txXfrm>
        <a:off x="7540976" y="5301240"/>
        <a:ext cx="829555" cy="414777"/>
      </dsp:txXfrm>
    </dsp:sp>
    <dsp:sp modelId="{B7C2CC8A-D2E1-412A-832B-8491E2479B38}">
      <dsp:nvSpPr>
        <dsp:cNvPr id="0" name=""/>
        <dsp:cNvSpPr/>
      </dsp:nvSpPr>
      <dsp:spPr>
        <a:xfrm>
          <a:off x="6226131" y="235631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Internal Affairs</a:t>
          </a:r>
          <a:endParaRPr lang="en-US" sz="600" kern="1200" dirty="0"/>
        </a:p>
      </dsp:txBody>
      <dsp:txXfrm>
        <a:off x="6226131" y="2356317"/>
        <a:ext cx="829555" cy="414777"/>
      </dsp:txXfrm>
    </dsp:sp>
    <dsp:sp modelId="{EDE7DE7C-FF40-40AE-BC44-E0588A0BD9C1}">
      <dsp:nvSpPr>
        <dsp:cNvPr id="0" name=""/>
        <dsp:cNvSpPr/>
      </dsp:nvSpPr>
      <dsp:spPr>
        <a:xfrm>
          <a:off x="9341112" y="235631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Deputy Chief of Administration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Captain</a:t>
          </a:r>
          <a:endParaRPr lang="en-US" sz="600" kern="1200" dirty="0"/>
        </a:p>
      </dsp:txBody>
      <dsp:txXfrm>
        <a:off x="9341112" y="2356317"/>
        <a:ext cx="829555" cy="414777"/>
      </dsp:txXfrm>
    </dsp:sp>
    <dsp:sp modelId="{B94EE28F-70A1-413E-BA87-D9297FF0A454}">
      <dsp:nvSpPr>
        <dsp:cNvPr id="0" name=""/>
        <dsp:cNvSpPr/>
      </dsp:nvSpPr>
      <dsp:spPr>
        <a:xfrm>
          <a:off x="8337350" y="2945302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Administrative Commander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Lieutenant</a:t>
          </a:r>
          <a:endParaRPr lang="en-US" sz="600" kern="1200" dirty="0"/>
        </a:p>
      </dsp:txBody>
      <dsp:txXfrm>
        <a:off x="8337350" y="2945302"/>
        <a:ext cx="829555" cy="414777"/>
      </dsp:txXfrm>
    </dsp:sp>
    <dsp:sp modelId="{1FF73346-8F85-417C-8CDE-42126CCEAA5E}">
      <dsp:nvSpPr>
        <dsp:cNvPr id="0" name=""/>
        <dsp:cNvSpPr/>
      </dsp:nvSpPr>
      <dsp:spPr>
        <a:xfrm>
          <a:off x="8544739" y="353428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Body-Worn Camera Coordinator</a:t>
          </a:r>
          <a:endParaRPr lang="en-US" sz="600" kern="1200" dirty="0"/>
        </a:p>
      </dsp:txBody>
      <dsp:txXfrm>
        <a:off x="8544739" y="3534287"/>
        <a:ext cx="829555" cy="414777"/>
      </dsp:txXfrm>
    </dsp:sp>
    <dsp:sp modelId="{74EBAF18-B29E-46C2-9A87-E3334E2431BD}">
      <dsp:nvSpPr>
        <dsp:cNvPr id="0" name=""/>
        <dsp:cNvSpPr/>
      </dsp:nvSpPr>
      <dsp:spPr>
        <a:xfrm>
          <a:off x="8544739" y="4123271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Quartermaster</a:t>
          </a:r>
          <a:endParaRPr lang="en-US" sz="600" kern="1200" dirty="0"/>
        </a:p>
      </dsp:txBody>
      <dsp:txXfrm>
        <a:off x="8544739" y="4123271"/>
        <a:ext cx="829555" cy="414777"/>
      </dsp:txXfrm>
    </dsp:sp>
    <dsp:sp modelId="{BFECBF79-C7CC-45E1-A096-9EFACE28DC65}">
      <dsp:nvSpPr>
        <dsp:cNvPr id="0" name=""/>
        <dsp:cNvSpPr/>
      </dsp:nvSpPr>
      <dsp:spPr>
        <a:xfrm>
          <a:off x="8544739" y="4712256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Training Coordinator</a:t>
          </a:r>
          <a:endParaRPr lang="en-US" sz="600" kern="1200" dirty="0"/>
        </a:p>
      </dsp:txBody>
      <dsp:txXfrm>
        <a:off x="8544739" y="4712256"/>
        <a:ext cx="829555" cy="414777"/>
      </dsp:txXfrm>
    </dsp:sp>
    <dsp:sp modelId="{96887E4F-53CA-44A5-867D-AD63F8E6C1B7}">
      <dsp:nvSpPr>
        <dsp:cNvPr id="0" name=""/>
        <dsp:cNvSpPr/>
      </dsp:nvSpPr>
      <dsp:spPr>
        <a:xfrm>
          <a:off x="9341112" y="2945302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Accreditation Manager</a:t>
          </a:r>
          <a:endParaRPr lang="en-US" sz="600" kern="1200" dirty="0"/>
        </a:p>
      </dsp:txBody>
      <dsp:txXfrm>
        <a:off x="9341112" y="2945302"/>
        <a:ext cx="829555" cy="414777"/>
      </dsp:txXfrm>
    </dsp:sp>
    <dsp:sp modelId="{01315C7C-926B-43BD-9522-D0E8557C0C72}">
      <dsp:nvSpPr>
        <dsp:cNvPr id="0" name=""/>
        <dsp:cNvSpPr/>
      </dsp:nvSpPr>
      <dsp:spPr>
        <a:xfrm>
          <a:off x="10344875" y="2945302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Records Coordinator</a:t>
          </a:r>
          <a:endParaRPr lang="en-US" sz="600" kern="1200" dirty="0"/>
        </a:p>
      </dsp:txBody>
      <dsp:txXfrm>
        <a:off x="10344875" y="2945302"/>
        <a:ext cx="829555" cy="414777"/>
      </dsp:txXfrm>
    </dsp:sp>
    <dsp:sp modelId="{C52FC26A-7231-4F1E-B0EA-13FF447CFC70}">
      <dsp:nvSpPr>
        <dsp:cNvPr id="0" name=""/>
        <dsp:cNvSpPr/>
      </dsp:nvSpPr>
      <dsp:spPr>
        <a:xfrm>
          <a:off x="6580766" y="1767333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Public Information Officer</a:t>
          </a:r>
          <a:endParaRPr lang="en-US" sz="600" kern="1200" dirty="0"/>
        </a:p>
      </dsp:txBody>
      <dsp:txXfrm>
        <a:off x="6580766" y="1767333"/>
        <a:ext cx="829555" cy="414777"/>
      </dsp:txXfrm>
    </dsp:sp>
    <dsp:sp modelId="{8B34F33F-3635-4BDF-8B18-9DCF0F7A9EE1}">
      <dsp:nvSpPr>
        <dsp:cNvPr id="0" name=""/>
        <dsp:cNvSpPr/>
      </dsp:nvSpPr>
      <dsp:spPr>
        <a:xfrm>
          <a:off x="10137486" y="1767333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Fiscal Director</a:t>
          </a:r>
          <a:endParaRPr lang="en-US" sz="600" kern="1200" dirty="0"/>
        </a:p>
      </dsp:txBody>
      <dsp:txXfrm>
        <a:off x="10137486" y="1767333"/>
        <a:ext cx="829555" cy="414777"/>
      </dsp:txXfrm>
    </dsp:sp>
    <dsp:sp modelId="{DCF4BD3C-D6EE-4A1E-94CC-C34036BBF018}">
      <dsp:nvSpPr>
        <dsp:cNvPr id="0" name=""/>
        <dsp:cNvSpPr/>
      </dsp:nvSpPr>
      <dsp:spPr>
        <a:xfrm>
          <a:off x="10344875" y="2356317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Financial Services Specialist</a:t>
          </a:r>
          <a:endParaRPr lang="en-US" sz="600" kern="1200" dirty="0"/>
        </a:p>
      </dsp:txBody>
      <dsp:txXfrm>
        <a:off x="10344875" y="2356317"/>
        <a:ext cx="829555" cy="414777"/>
      </dsp:txXfrm>
    </dsp:sp>
    <dsp:sp modelId="{787DA83E-80E3-45E2-8A70-47DF5F100E33}">
      <dsp:nvSpPr>
        <dsp:cNvPr id="0" name=""/>
        <dsp:cNvSpPr/>
      </dsp:nvSpPr>
      <dsp:spPr>
        <a:xfrm>
          <a:off x="4867733" y="589364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Executive Assistant</a:t>
          </a:r>
          <a:endParaRPr lang="en-US" sz="600" kern="1200" dirty="0"/>
        </a:p>
      </dsp:txBody>
      <dsp:txXfrm>
        <a:off x="4867733" y="589364"/>
        <a:ext cx="829555" cy="414777"/>
      </dsp:txXfrm>
    </dsp:sp>
    <dsp:sp modelId="{5CFBBACB-0B07-4EA0-A971-A1B9081895EE}">
      <dsp:nvSpPr>
        <dsp:cNvPr id="0" name=""/>
        <dsp:cNvSpPr/>
      </dsp:nvSpPr>
      <dsp:spPr>
        <a:xfrm>
          <a:off x="4365852" y="1178348"/>
          <a:ext cx="829555" cy="4147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" kern="1200" dirty="0" smtClean="0"/>
            <a:t>Administrative Assistant</a:t>
          </a:r>
          <a:endParaRPr lang="en-US" sz="600" kern="1200" dirty="0"/>
        </a:p>
      </dsp:txBody>
      <dsp:txXfrm>
        <a:off x="4365852" y="1178348"/>
        <a:ext cx="829555" cy="4147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033804" cy="742504"/>
          </a:xfrm>
          <a:prstGeom prst="rect">
            <a:avLst/>
          </a:prstGeom>
        </p:spPr>
        <p:txBody>
          <a:bodyPr vert="horz" lIns="130259" tIns="65130" rIns="130259" bIns="65130" rtlCol="0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193" y="3"/>
            <a:ext cx="4033804" cy="742504"/>
          </a:xfrm>
          <a:prstGeom prst="rect">
            <a:avLst/>
          </a:prstGeom>
        </p:spPr>
        <p:txBody>
          <a:bodyPr vert="horz" lIns="130259" tIns="65130" rIns="130259" bIns="65130" rtlCol="0"/>
          <a:lstStyle>
            <a:lvl1pPr algn="r">
              <a:defRPr sz="1800"/>
            </a:lvl1pPr>
          </a:lstStyle>
          <a:p>
            <a:fld id="{C7627C11-1B97-41D2-9A63-2461C4F6D6D9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1849438"/>
            <a:ext cx="8874125" cy="499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0259" tIns="65130" rIns="130259" bIns="6513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071" y="7121016"/>
            <a:ext cx="7448963" cy="5825046"/>
          </a:xfrm>
          <a:prstGeom prst="rect">
            <a:avLst/>
          </a:prstGeom>
        </p:spPr>
        <p:txBody>
          <a:bodyPr vert="horz" lIns="130259" tIns="65130" rIns="130259" bIns="6513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4053000"/>
            <a:ext cx="4033804" cy="742502"/>
          </a:xfrm>
          <a:prstGeom prst="rect">
            <a:avLst/>
          </a:prstGeom>
        </p:spPr>
        <p:txBody>
          <a:bodyPr vert="horz" lIns="130259" tIns="65130" rIns="130259" bIns="65130" rtlCol="0" anchor="b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193" y="14053000"/>
            <a:ext cx="4033804" cy="742502"/>
          </a:xfrm>
          <a:prstGeom prst="rect">
            <a:avLst/>
          </a:prstGeom>
        </p:spPr>
        <p:txBody>
          <a:bodyPr vert="horz" lIns="130259" tIns="65130" rIns="130259" bIns="65130" rtlCol="0" anchor="b"/>
          <a:lstStyle>
            <a:lvl1pPr algn="r">
              <a:defRPr sz="1800"/>
            </a:lvl1pPr>
          </a:lstStyle>
          <a:p>
            <a:fld id="{7D0FCA05-DD90-4695-B71A-E09695F28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4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9314-64A0-4992-B39F-2BBA654737A5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2C834-64C0-427E-BA33-C384281F5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018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9314-64A0-4992-B39F-2BBA654737A5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2C834-64C0-427E-BA33-C384281F5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96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9314-64A0-4992-B39F-2BBA654737A5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2C834-64C0-427E-BA33-C384281F5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9314-64A0-4992-B39F-2BBA654737A5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2C834-64C0-427E-BA33-C384281F5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75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9314-64A0-4992-B39F-2BBA654737A5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2C834-64C0-427E-BA33-C384281F5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6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9314-64A0-4992-B39F-2BBA654737A5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2C834-64C0-427E-BA33-C384281F5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43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9314-64A0-4992-B39F-2BBA654737A5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2C834-64C0-427E-BA33-C384281F5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30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9314-64A0-4992-B39F-2BBA654737A5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2C834-64C0-427E-BA33-C384281F5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13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9314-64A0-4992-B39F-2BBA654737A5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2C834-64C0-427E-BA33-C384281F5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6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9314-64A0-4992-B39F-2BBA654737A5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2C834-64C0-427E-BA33-C384281F5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657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F9314-64A0-4992-B39F-2BBA654737A5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2C834-64C0-427E-BA33-C384281F5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52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F9314-64A0-4992-B39F-2BBA654737A5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2C834-64C0-427E-BA33-C384281F5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17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92238552"/>
              </p:ext>
            </p:extLst>
          </p:nvPr>
        </p:nvGraphicFramePr>
        <p:xfrm>
          <a:off x="302151" y="286247"/>
          <a:ext cx="11481682" cy="6305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2151" y="286247"/>
            <a:ext cx="2848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Division of Capitol Police</a:t>
            </a:r>
          </a:p>
          <a:p>
            <a:r>
              <a:rPr lang="en-US" sz="1200" dirty="0" smtClean="0"/>
              <a:t>Organizational Chart</a:t>
            </a:r>
          </a:p>
          <a:p>
            <a:r>
              <a:rPr lang="en-US" sz="1200" dirty="0" smtClean="0"/>
              <a:t>August </a:t>
            </a:r>
            <a:r>
              <a:rPr lang="en-US" sz="1200" dirty="0" smtClean="0"/>
              <a:t>7, 2023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4950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136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Gabrielle Cordle</dc:creator>
  <cp:lastModifiedBy>Gabrielle Cordle</cp:lastModifiedBy>
  <cp:revision>26</cp:revision>
  <cp:lastPrinted>2022-08-15T15:46:48Z</cp:lastPrinted>
  <dcterms:created xsi:type="dcterms:W3CDTF">2021-06-02T17:22:35Z</dcterms:created>
  <dcterms:modified xsi:type="dcterms:W3CDTF">2023-08-07T20:41:32Z</dcterms:modified>
</cp:coreProperties>
</file>